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1"/>
  </p:notesMasterIdLst>
  <p:sldIdLst>
    <p:sldId id="256" r:id="rId2"/>
    <p:sldId id="257" r:id="rId3"/>
    <p:sldId id="258" r:id="rId4"/>
    <p:sldId id="260" r:id="rId5"/>
    <p:sldId id="262" r:id="rId6"/>
    <p:sldId id="272" r:id="rId7"/>
    <p:sldId id="265" r:id="rId8"/>
    <p:sldId id="263" r:id="rId9"/>
    <p:sldId id="264" r:id="rId10"/>
    <p:sldId id="266" r:id="rId11"/>
    <p:sldId id="274" r:id="rId12"/>
    <p:sldId id="267" r:id="rId13"/>
    <p:sldId id="275" r:id="rId14"/>
    <p:sldId id="268" r:id="rId15"/>
    <p:sldId id="269" r:id="rId16"/>
    <p:sldId id="270" r:id="rId17"/>
    <p:sldId id="271" r:id="rId18"/>
    <p:sldId id="273"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3C33E8-F5A0-48E6-94BB-5F3FC61F717B}" v="12488" dt="2024-05-20T14:43:01.231"/>
    <p1510:client id="{AE795B1C-5256-2349-969A-B27CCCA0C0F6}" v="124" dt="2024-05-20T15:09:02.1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mid Abdul" userId="ea52c8d55022d035" providerId="LiveId" clId="{AE795B1C-5256-2349-969A-B27CCCA0C0F6}"/>
    <pc:docChg chg="modSld">
      <pc:chgData name="Hamid Abdul" userId="ea52c8d55022d035" providerId="LiveId" clId="{AE795B1C-5256-2349-969A-B27CCCA0C0F6}" dt="2024-05-20T15:09:02.148" v="123"/>
      <pc:docMkLst>
        <pc:docMk/>
      </pc:docMkLst>
      <pc:sldChg chg="addSp delSp modSp modTransition modAnim">
        <pc:chgData name="Hamid Abdul" userId="ea52c8d55022d035" providerId="LiveId" clId="{AE795B1C-5256-2349-969A-B27CCCA0C0F6}" dt="2024-05-20T13:50:40.478" v="113"/>
        <pc:sldMkLst>
          <pc:docMk/>
          <pc:sldMk cId="3223054975" sldId="256"/>
        </pc:sldMkLst>
        <pc:picChg chg="add del mod">
          <ac:chgData name="Hamid Abdul" userId="ea52c8d55022d035" providerId="LiveId" clId="{AE795B1C-5256-2349-969A-B27CCCA0C0F6}" dt="2024-05-19T14:03:32.204" v="2"/>
          <ac:picMkLst>
            <pc:docMk/>
            <pc:sldMk cId="3223054975" sldId="256"/>
            <ac:picMk id="10" creationId="{D037522D-B4D3-1FC0-49EB-A0A03E7AD55F}"/>
          </ac:picMkLst>
        </pc:picChg>
        <pc:picChg chg="add del mod">
          <ac:chgData name="Hamid Abdul" userId="ea52c8d55022d035" providerId="LiveId" clId="{AE795B1C-5256-2349-969A-B27CCCA0C0F6}" dt="2024-05-19T14:03:57.661" v="4"/>
          <ac:picMkLst>
            <pc:docMk/>
            <pc:sldMk cId="3223054975" sldId="256"/>
            <ac:picMk id="14" creationId="{02C31E0C-F70E-342C-52AD-C6B281086C20}"/>
          </ac:picMkLst>
        </pc:picChg>
        <pc:picChg chg="add del mod">
          <ac:chgData name="Hamid Abdul" userId="ea52c8d55022d035" providerId="LiveId" clId="{AE795B1C-5256-2349-969A-B27CCCA0C0F6}" dt="2024-05-20T13:50:02.256" v="112"/>
          <ac:picMkLst>
            <pc:docMk/>
            <pc:sldMk cId="3223054975" sldId="256"/>
            <ac:picMk id="18" creationId="{EC2AC232-2D1E-BBBF-5391-B0EB4AA44DFD}"/>
          </ac:picMkLst>
        </pc:picChg>
        <pc:picChg chg="add mod">
          <ac:chgData name="Hamid Abdul" userId="ea52c8d55022d035" providerId="LiveId" clId="{AE795B1C-5256-2349-969A-B27CCCA0C0F6}" dt="2024-05-20T13:50:40.478" v="113"/>
          <ac:picMkLst>
            <pc:docMk/>
            <pc:sldMk cId="3223054975" sldId="256"/>
            <ac:picMk id="31" creationId="{40755BAF-2050-7B2F-9789-FE6BADD4231C}"/>
          </ac:picMkLst>
        </pc:picChg>
        <pc:picChg chg="del">
          <ac:chgData name="Hamid Abdul" userId="ea52c8d55022d035" providerId="LiveId" clId="{AE795B1C-5256-2349-969A-B27CCCA0C0F6}" dt="2024-05-19T14:02:25.034" v="0"/>
          <ac:picMkLst>
            <pc:docMk/>
            <pc:sldMk cId="3223054975" sldId="256"/>
            <ac:picMk id="46" creationId="{F94156BC-8295-61BE-BAF3-9469A1AC7EF4}"/>
          </ac:picMkLst>
        </pc:picChg>
      </pc:sldChg>
      <pc:sldChg chg="addSp delSp modSp modTransition modAnim">
        <pc:chgData name="Hamid Abdul" userId="ea52c8d55022d035" providerId="LiveId" clId="{AE795B1C-5256-2349-969A-B27CCCA0C0F6}" dt="2024-05-20T13:53:28.160" v="115"/>
        <pc:sldMkLst>
          <pc:docMk/>
          <pc:sldMk cId="457689882" sldId="257"/>
        </pc:sldMkLst>
        <pc:picChg chg="add del mod">
          <ac:chgData name="Hamid Abdul" userId="ea52c8d55022d035" providerId="LiveId" clId="{AE795B1C-5256-2349-969A-B27CCCA0C0F6}" dt="2024-05-19T14:14:04.448" v="7"/>
          <ac:picMkLst>
            <pc:docMk/>
            <pc:sldMk cId="457689882" sldId="257"/>
            <ac:picMk id="22" creationId="{4F7EBECD-2591-44AA-1198-B65A34AE351A}"/>
          </ac:picMkLst>
        </pc:picChg>
        <pc:picChg chg="add del mod">
          <ac:chgData name="Hamid Abdul" userId="ea52c8d55022d035" providerId="LiveId" clId="{AE795B1C-5256-2349-969A-B27CCCA0C0F6}" dt="2024-05-19T14:14:18.228" v="9"/>
          <ac:picMkLst>
            <pc:docMk/>
            <pc:sldMk cId="457689882" sldId="257"/>
            <ac:picMk id="26" creationId="{6CBBF040-C67E-E2D0-5028-07616BCE8701}"/>
          </ac:picMkLst>
        </pc:picChg>
        <pc:picChg chg="add del mod">
          <ac:chgData name="Hamid Abdul" userId="ea52c8d55022d035" providerId="LiveId" clId="{AE795B1C-5256-2349-969A-B27CCCA0C0F6}" dt="2024-05-19T14:15:54.930" v="11"/>
          <ac:picMkLst>
            <pc:docMk/>
            <pc:sldMk cId="457689882" sldId="257"/>
            <ac:picMk id="30" creationId="{19035E42-4F40-587E-214D-3400B76319F9}"/>
          </ac:picMkLst>
        </pc:picChg>
        <pc:picChg chg="add del mod">
          <ac:chgData name="Hamid Abdul" userId="ea52c8d55022d035" providerId="LiveId" clId="{AE795B1C-5256-2349-969A-B27CCCA0C0F6}" dt="2024-05-20T13:52:52.271" v="114"/>
          <ac:picMkLst>
            <pc:docMk/>
            <pc:sldMk cId="457689882" sldId="257"/>
            <ac:picMk id="34" creationId="{E03CA1CE-044C-73C7-853F-2AFD0576E5AA}"/>
          </ac:picMkLst>
        </pc:picChg>
        <pc:picChg chg="add mod">
          <ac:chgData name="Hamid Abdul" userId="ea52c8d55022d035" providerId="LiveId" clId="{AE795B1C-5256-2349-969A-B27CCCA0C0F6}" dt="2024-05-20T13:53:28.160" v="115"/>
          <ac:picMkLst>
            <pc:docMk/>
            <pc:sldMk cId="457689882" sldId="257"/>
            <ac:picMk id="58" creationId="{3BE1E11C-05AB-635A-0CF5-36EF05FC398B}"/>
          </ac:picMkLst>
        </pc:picChg>
      </pc:sldChg>
      <pc:sldChg chg="addSp delSp modSp modTransition modAnim">
        <pc:chgData name="Hamid Abdul" userId="ea52c8d55022d035" providerId="LiveId" clId="{AE795B1C-5256-2349-969A-B27CCCA0C0F6}" dt="2024-05-19T14:28:25.516" v="19"/>
        <pc:sldMkLst>
          <pc:docMk/>
          <pc:sldMk cId="3807468528" sldId="258"/>
        </pc:sldMkLst>
        <pc:picChg chg="add del mod">
          <ac:chgData name="Hamid Abdul" userId="ea52c8d55022d035" providerId="LiveId" clId="{AE795B1C-5256-2349-969A-B27CCCA0C0F6}" dt="2024-05-19T14:25:44.456" v="14"/>
          <ac:picMkLst>
            <pc:docMk/>
            <pc:sldMk cId="3807468528" sldId="258"/>
            <ac:picMk id="24" creationId="{2815E75D-4BD0-A97F-DAF3-090604E03FA0}"/>
          </ac:picMkLst>
        </pc:picChg>
        <pc:picChg chg="add del mod">
          <ac:chgData name="Hamid Abdul" userId="ea52c8d55022d035" providerId="LiveId" clId="{AE795B1C-5256-2349-969A-B27CCCA0C0F6}" dt="2024-05-19T14:26:12.898" v="16"/>
          <ac:picMkLst>
            <pc:docMk/>
            <pc:sldMk cId="3807468528" sldId="258"/>
            <ac:picMk id="28" creationId="{FCEC8AE5-E81F-DC07-EEB6-434B267FC2F5}"/>
          </ac:picMkLst>
        </pc:picChg>
        <pc:picChg chg="add del mod">
          <ac:chgData name="Hamid Abdul" userId="ea52c8d55022d035" providerId="LiveId" clId="{AE795B1C-5256-2349-969A-B27CCCA0C0F6}" dt="2024-05-19T14:27:10.847" v="18"/>
          <ac:picMkLst>
            <pc:docMk/>
            <pc:sldMk cId="3807468528" sldId="258"/>
            <ac:picMk id="32" creationId="{99AC8509-B4D6-A8FD-9031-791E1B087618}"/>
          </ac:picMkLst>
        </pc:picChg>
        <pc:picChg chg="add mod">
          <ac:chgData name="Hamid Abdul" userId="ea52c8d55022d035" providerId="LiveId" clId="{AE795B1C-5256-2349-969A-B27CCCA0C0F6}" dt="2024-05-19T14:28:25.516" v="19"/>
          <ac:picMkLst>
            <pc:docMk/>
            <pc:sldMk cId="3807468528" sldId="258"/>
            <ac:picMk id="41" creationId="{8C357442-4341-A474-DF03-81E4988CDE3C}"/>
          </ac:picMkLst>
        </pc:picChg>
      </pc:sldChg>
      <pc:sldChg chg="addSp delSp modSp modTransition modAnim">
        <pc:chgData name="Hamid Abdul" userId="ea52c8d55022d035" providerId="LiveId" clId="{AE795B1C-5256-2349-969A-B27CCCA0C0F6}" dt="2024-05-20T07:42:26.833" v="38"/>
        <pc:sldMkLst>
          <pc:docMk/>
          <pc:sldMk cId="3159654018" sldId="260"/>
        </pc:sldMkLst>
        <pc:picChg chg="add del mod">
          <ac:chgData name="Hamid Abdul" userId="ea52c8d55022d035" providerId="LiveId" clId="{AE795B1C-5256-2349-969A-B27CCCA0C0F6}" dt="2024-05-20T07:36:55.807" v="21"/>
          <ac:picMkLst>
            <pc:docMk/>
            <pc:sldMk cId="3159654018" sldId="260"/>
            <ac:picMk id="26" creationId="{925EDCBB-3693-7EFE-0E64-D63B8685148E}"/>
          </ac:picMkLst>
        </pc:picChg>
        <pc:picChg chg="add del mod">
          <ac:chgData name="Hamid Abdul" userId="ea52c8d55022d035" providerId="LiveId" clId="{AE795B1C-5256-2349-969A-B27CCCA0C0F6}" dt="2024-05-20T07:37:42.010" v="23"/>
          <ac:picMkLst>
            <pc:docMk/>
            <pc:sldMk cId="3159654018" sldId="260"/>
            <ac:picMk id="30" creationId="{9F99F490-8A03-5585-FC98-4BC6138BE3B6}"/>
          </ac:picMkLst>
        </pc:picChg>
        <pc:picChg chg="add del mod">
          <ac:chgData name="Hamid Abdul" userId="ea52c8d55022d035" providerId="LiveId" clId="{AE795B1C-5256-2349-969A-B27CCCA0C0F6}" dt="2024-05-20T07:38:28.618" v="25"/>
          <ac:picMkLst>
            <pc:docMk/>
            <pc:sldMk cId="3159654018" sldId="260"/>
            <ac:picMk id="34" creationId="{4F540CAC-DC6B-E1F2-134A-9D0B49324B9B}"/>
          </ac:picMkLst>
        </pc:picChg>
        <pc:picChg chg="add del mod">
          <ac:chgData name="Hamid Abdul" userId="ea52c8d55022d035" providerId="LiveId" clId="{AE795B1C-5256-2349-969A-B27CCCA0C0F6}" dt="2024-05-20T07:39:13.657" v="27"/>
          <ac:picMkLst>
            <pc:docMk/>
            <pc:sldMk cId="3159654018" sldId="260"/>
            <ac:picMk id="38" creationId="{C1C58938-95CA-F243-56C9-501ED44D1C11}"/>
          </ac:picMkLst>
        </pc:picChg>
        <pc:picChg chg="add del mod">
          <ac:chgData name="Hamid Abdul" userId="ea52c8d55022d035" providerId="LiveId" clId="{AE795B1C-5256-2349-969A-B27CCCA0C0F6}" dt="2024-05-20T07:40:03.846" v="29"/>
          <ac:picMkLst>
            <pc:docMk/>
            <pc:sldMk cId="3159654018" sldId="260"/>
            <ac:picMk id="42" creationId="{89BDA742-A7F4-F498-A65C-FC39B5E49F34}"/>
          </ac:picMkLst>
        </pc:picChg>
        <pc:picChg chg="add del mod">
          <ac:chgData name="Hamid Abdul" userId="ea52c8d55022d035" providerId="LiveId" clId="{AE795B1C-5256-2349-969A-B27CCCA0C0F6}" dt="2024-05-20T07:40:21.084" v="31"/>
          <ac:picMkLst>
            <pc:docMk/>
            <pc:sldMk cId="3159654018" sldId="260"/>
            <ac:picMk id="46" creationId="{97CB299C-C61A-3691-F56F-CA265DF14AC4}"/>
          </ac:picMkLst>
        </pc:picChg>
        <pc:picChg chg="add del mod">
          <ac:chgData name="Hamid Abdul" userId="ea52c8d55022d035" providerId="LiveId" clId="{AE795B1C-5256-2349-969A-B27CCCA0C0F6}" dt="2024-05-20T07:40:35.359" v="33"/>
          <ac:picMkLst>
            <pc:docMk/>
            <pc:sldMk cId="3159654018" sldId="260"/>
            <ac:picMk id="50" creationId="{5BA368C4-435B-DCD3-036C-67CE87FED3F2}"/>
          </ac:picMkLst>
        </pc:picChg>
        <pc:picChg chg="add del mod">
          <ac:chgData name="Hamid Abdul" userId="ea52c8d55022d035" providerId="LiveId" clId="{AE795B1C-5256-2349-969A-B27CCCA0C0F6}" dt="2024-05-20T07:40:44.071" v="35"/>
          <ac:picMkLst>
            <pc:docMk/>
            <pc:sldMk cId="3159654018" sldId="260"/>
            <ac:picMk id="54" creationId="{791F73A3-07B1-8ED4-40B0-BFD8725758DB}"/>
          </ac:picMkLst>
        </pc:picChg>
        <pc:picChg chg="add del mod">
          <ac:chgData name="Hamid Abdul" userId="ea52c8d55022d035" providerId="LiveId" clId="{AE795B1C-5256-2349-969A-B27CCCA0C0F6}" dt="2024-05-20T07:41:22.461" v="37"/>
          <ac:picMkLst>
            <pc:docMk/>
            <pc:sldMk cId="3159654018" sldId="260"/>
            <ac:picMk id="58" creationId="{8174621C-5318-A016-A21E-9262632945FF}"/>
          </ac:picMkLst>
        </pc:picChg>
        <pc:picChg chg="add mod">
          <ac:chgData name="Hamid Abdul" userId="ea52c8d55022d035" providerId="LiveId" clId="{AE795B1C-5256-2349-969A-B27CCCA0C0F6}" dt="2024-05-20T07:42:26.833" v="38"/>
          <ac:picMkLst>
            <pc:docMk/>
            <pc:sldMk cId="3159654018" sldId="260"/>
            <ac:picMk id="62" creationId="{95AF83E0-5ED7-6E30-8D0A-20B96D9706C2}"/>
          </ac:picMkLst>
        </pc:picChg>
      </pc:sldChg>
      <pc:sldChg chg="addSp delSp modSp modTransition modAnim">
        <pc:chgData name="Hamid Abdul" userId="ea52c8d55022d035" providerId="LiveId" clId="{AE795B1C-5256-2349-969A-B27CCCA0C0F6}" dt="2024-05-20T07:46:24.911" v="41"/>
        <pc:sldMkLst>
          <pc:docMk/>
          <pc:sldMk cId="3444030178" sldId="262"/>
        </pc:sldMkLst>
        <pc:picChg chg="add del mod">
          <ac:chgData name="Hamid Abdul" userId="ea52c8d55022d035" providerId="LiveId" clId="{AE795B1C-5256-2349-969A-B27CCCA0C0F6}" dt="2024-05-20T07:45:48.790" v="40"/>
          <ac:picMkLst>
            <pc:docMk/>
            <pc:sldMk cId="3444030178" sldId="262"/>
            <ac:picMk id="31" creationId="{1DC9C600-8D1F-A496-3BD6-C41901D149B1}"/>
          </ac:picMkLst>
        </pc:picChg>
        <pc:picChg chg="add mod">
          <ac:chgData name="Hamid Abdul" userId="ea52c8d55022d035" providerId="LiveId" clId="{AE795B1C-5256-2349-969A-B27CCCA0C0F6}" dt="2024-05-20T07:46:24.911" v="41"/>
          <ac:picMkLst>
            <pc:docMk/>
            <pc:sldMk cId="3444030178" sldId="262"/>
            <ac:picMk id="35" creationId="{C142102D-1E79-EEC9-7274-FF6EEDAAC227}"/>
          </ac:picMkLst>
        </pc:picChg>
      </pc:sldChg>
      <pc:sldChg chg="addSp delSp modSp modTransition modAnim">
        <pc:chgData name="Hamid Abdul" userId="ea52c8d55022d035" providerId="LiveId" clId="{AE795B1C-5256-2349-969A-B27CCCA0C0F6}" dt="2024-05-20T09:16:35.303" v="52"/>
        <pc:sldMkLst>
          <pc:docMk/>
          <pc:sldMk cId="3528906525" sldId="263"/>
        </pc:sldMkLst>
        <pc:picChg chg="add del mod">
          <ac:chgData name="Hamid Abdul" userId="ea52c8d55022d035" providerId="LiveId" clId="{AE795B1C-5256-2349-969A-B27CCCA0C0F6}" dt="2024-05-20T09:15:42.898" v="51"/>
          <ac:picMkLst>
            <pc:docMk/>
            <pc:sldMk cId="3528906525" sldId="263"/>
            <ac:picMk id="20" creationId="{543493DB-DDE4-1B28-8087-803EC693B85C}"/>
          </ac:picMkLst>
        </pc:picChg>
        <pc:picChg chg="add mod">
          <ac:chgData name="Hamid Abdul" userId="ea52c8d55022d035" providerId="LiveId" clId="{AE795B1C-5256-2349-969A-B27CCCA0C0F6}" dt="2024-05-20T09:16:35.303" v="52"/>
          <ac:picMkLst>
            <pc:docMk/>
            <pc:sldMk cId="3528906525" sldId="263"/>
            <ac:picMk id="26" creationId="{EB8CF14A-CFB9-607A-81EA-9DCB1364EEFB}"/>
          </ac:picMkLst>
        </pc:picChg>
      </pc:sldChg>
      <pc:sldChg chg="addSp delSp modSp modTransition modAnim">
        <pc:chgData name="Hamid Abdul" userId="ea52c8d55022d035" providerId="LiveId" clId="{AE795B1C-5256-2349-969A-B27CCCA0C0F6}" dt="2024-05-20T10:03:51.986" v="65"/>
        <pc:sldMkLst>
          <pc:docMk/>
          <pc:sldMk cId="3225763647" sldId="264"/>
        </pc:sldMkLst>
        <pc:picChg chg="add del mod">
          <ac:chgData name="Hamid Abdul" userId="ea52c8d55022d035" providerId="LiveId" clId="{AE795B1C-5256-2349-969A-B27CCCA0C0F6}" dt="2024-05-20T10:00:50.765" v="54"/>
          <ac:picMkLst>
            <pc:docMk/>
            <pc:sldMk cId="3225763647" sldId="264"/>
            <ac:picMk id="14" creationId="{36D5C3FD-FCC2-7A3F-EBA2-F0ED3E9B99BF}"/>
          </ac:picMkLst>
        </pc:picChg>
        <pc:picChg chg="add del mod">
          <ac:chgData name="Hamid Abdul" userId="ea52c8d55022d035" providerId="LiveId" clId="{AE795B1C-5256-2349-969A-B27CCCA0C0F6}" dt="2024-05-20T10:00:59.053" v="56"/>
          <ac:picMkLst>
            <pc:docMk/>
            <pc:sldMk cId="3225763647" sldId="264"/>
            <ac:picMk id="19" creationId="{12768BB5-716A-6BFE-5FB6-35F48C00830C}"/>
          </ac:picMkLst>
        </pc:picChg>
        <pc:picChg chg="add del mod">
          <ac:chgData name="Hamid Abdul" userId="ea52c8d55022d035" providerId="LiveId" clId="{AE795B1C-5256-2349-969A-B27CCCA0C0F6}" dt="2024-05-20T10:01:07.687" v="58"/>
          <ac:picMkLst>
            <pc:docMk/>
            <pc:sldMk cId="3225763647" sldId="264"/>
            <ac:picMk id="25" creationId="{826956F4-B390-7242-3566-731508E4170E}"/>
          </ac:picMkLst>
        </pc:picChg>
        <pc:picChg chg="add del mod">
          <ac:chgData name="Hamid Abdul" userId="ea52c8d55022d035" providerId="LiveId" clId="{AE795B1C-5256-2349-969A-B27CCCA0C0F6}" dt="2024-05-20T10:01:33.129" v="60"/>
          <ac:picMkLst>
            <pc:docMk/>
            <pc:sldMk cId="3225763647" sldId="264"/>
            <ac:picMk id="30" creationId="{D7E7DAA9-DCA4-E18D-2DFF-D95B06AA6B6D}"/>
          </ac:picMkLst>
        </pc:picChg>
        <pc:picChg chg="add del mod">
          <ac:chgData name="Hamid Abdul" userId="ea52c8d55022d035" providerId="LiveId" clId="{AE795B1C-5256-2349-969A-B27CCCA0C0F6}" dt="2024-05-20T10:01:58.426" v="62"/>
          <ac:picMkLst>
            <pc:docMk/>
            <pc:sldMk cId="3225763647" sldId="264"/>
            <ac:picMk id="34" creationId="{33B4F504-D859-DD3B-6DDF-BB5F9FD3FC3B}"/>
          </ac:picMkLst>
        </pc:picChg>
        <pc:picChg chg="add del mod">
          <ac:chgData name="Hamid Abdul" userId="ea52c8d55022d035" providerId="LiveId" clId="{AE795B1C-5256-2349-969A-B27CCCA0C0F6}" dt="2024-05-20T10:02:14.264" v="64"/>
          <ac:picMkLst>
            <pc:docMk/>
            <pc:sldMk cId="3225763647" sldId="264"/>
            <ac:picMk id="38" creationId="{B3D6117A-FF9D-E390-40C2-91B8FFC5361A}"/>
          </ac:picMkLst>
        </pc:picChg>
        <pc:picChg chg="add mod">
          <ac:chgData name="Hamid Abdul" userId="ea52c8d55022d035" providerId="LiveId" clId="{AE795B1C-5256-2349-969A-B27CCCA0C0F6}" dt="2024-05-20T10:03:51.986" v="65"/>
          <ac:picMkLst>
            <pc:docMk/>
            <pc:sldMk cId="3225763647" sldId="264"/>
            <ac:picMk id="45" creationId="{0650D362-5E9E-7852-27DC-81FB8133FFBF}"/>
          </ac:picMkLst>
        </pc:picChg>
      </pc:sldChg>
      <pc:sldChg chg="addSp modSp">
        <pc:chgData name="Hamid Abdul" userId="ea52c8d55022d035" providerId="LiveId" clId="{AE795B1C-5256-2349-969A-B27CCCA0C0F6}" dt="2024-05-20T09:03:10.522" v="49"/>
        <pc:sldMkLst>
          <pc:docMk/>
          <pc:sldMk cId="1088512043" sldId="265"/>
        </pc:sldMkLst>
        <pc:picChg chg="add mod">
          <ac:chgData name="Hamid Abdul" userId="ea52c8d55022d035" providerId="LiveId" clId="{AE795B1C-5256-2349-969A-B27CCCA0C0F6}" dt="2024-05-20T09:03:10.522" v="49"/>
          <ac:picMkLst>
            <pc:docMk/>
            <pc:sldMk cId="1088512043" sldId="265"/>
            <ac:picMk id="19" creationId="{909C5C95-1FD6-FCE0-08BA-AE6854D9249F}"/>
          </ac:picMkLst>
        </pc:picChg>
      </pc:sldChg>
      <pc:sldChg chg="addSp delSp modSp modTransition modAnim">
        <pc:chgData name="Hamid Abdul" userId="ea52c8d55022d035" providerId="LiveId" clId="{AE795B1C-5256-2349-969A-B27CCCA0C0F6}" dt="2024-05-20T10:30:27.831" v="70"/>
        <pc:sldMkLst>
          <pc:docMk/>
          <pc:sldMk cId="3707624240" sldId="266"/>
        </pc:sldMkLst>
        <pc:picChg chg="add del mod">
          <ac:chgData name="Hamid Abdul" userId="ea52c8d55022d035" providerId="LiveId" clId="{AE795B1C-5256-2349-969A-B27CCCA0C0F6}" dt="2024-05-20T10:28:34.389" v="67"/>
          <ac:picMkLst>
            <pc:docMk/>
            <pc:sldMk cId="3707624240" sldId="266"/>
            <ac:picMk id="30" creationId="{CAA8B5A3-F0DA-629B-8196-12A81F024AFE}"/>
          </ac:picMkLst>
        </pc:picChg>
        <pc:picChg chg="add del mod">
          <ac:chgData name="Hamid Abdul" userId="ea52c8d55022d035" providerId="LiveId" clId="{AE795B1C-5256-2349-969A-B27CCCA0C0F6}" dt="2024-05-20T10:29:01.478" v="69"/>
          <ac:picMkLst>
            <pc:docMk/>
            <pc:sldMk cId="3707624240" sldId="266"/>
            <ac:picMk id="34" creationId="{4A6F7F02-6FBF-084C-4647-A8C0F33A651C}"/>
          </ac:picMkLst>
        </pc:picChg>
        <pc:picChg chg="add mod">
          <ac:chgData name="Hamid Abdul" userId="ea52c8d55022d035" providerId="LiveId" clId="{AE795B1C-5256-2349-969A-B27CCCA0C0F6}" dt="2024-05-20T10:30:27.831" v="70"/>
          <ac:picMkLst>
            <pc:docMk/>
            <pc:sldMk cId="3707624240" sldId="266"/>
            <ac:picMk id="38" creationId="{700BBBB5-87B9-4B44-3CEA-2B684F6806EE}"/>
          </ac:picMkLst>
        </pc:picChg>
      </pc:sldChg>
      <pc:sldChg chg="addSp delSp modSp modTransition modAnim modNotesTx">
        <pc:chgData name="Hamid Abdul" userId="ea52c8d55022d035" providerId="LiveId" clId="{AE795B1C-5256-2349-969A-B27CCCA0C0F6}" dt="2024-05-20T15:05:05.354" v="121"/>
        <pc:sldMkLst>
          <pc:docMk/>
          <pc:sldMk cId="3838116273" sldId="267"/>
        </pc:sldMkLst>
        <pc:picChg chg="add del mod">
          <ac:chgData name="Hamid Abdul" userId="ea52c8d55022d035" providerId="LiveId" clId="{AE795B1C-5256-2349-969A-B27CCCA0C0F6}" dt="2024-05-20T11:59:55.490" v="81"/>
          <ac:picMkLst>
            <pc:docMk/>
            <pc:sldMk cId="3838116273" sldId="267"/>
            <ac:picMk id="20" creationId="{2F667D77-0977-B70B-4C24-EFA88C91689C}"/>
          </ac:picMkLst>
        </pc:picChg>
        <pc:picChg chg="add del mod">
          <ac:chgData name="Hamid Abdul" userId="ea52c8d55022d035" providerId="LiveId" clId="{AE795B1C-5256-2349-969A-B27CCCA0C0F6}" dt="2024-05-20T12:00:35.110" v="83"/>
          <ac:picMkLst>
            <pc:docMk/>
            <pc:sldMk cId="3838116273" sldId="267"/>
            <ac:picMk id="24" creationId="{733309CB-72D5-A182-2D5E-619935C713C1}"/>
          </ac:picMkLst>
        </pc:picChg>
        <pc:picChg chg="add del mod">
          <ac:chgData name="Hamid Abdul" userId="ea52c8d55022d035" providerId="LiveId" clId="{AE795B1C-5256-2349-969A-B27CCCA0C0F6}" dt="2024-05-20T12:00:56.180" v="85"/>
          <ac:picMkLst>
            <pc:docMk/>
            <pc:sldMk cId="3838116273" sldId="267"/>
            <ac:picMk id="28" creationId="{DE58097C-B3CA-FC72-6AB1-3280D964BED2}"/>
          </ac:picMkLst>
        </pc:picChg>
        <pc:picChg chg="add del mod">
          <ac:chgData name="Hamid Abdul" userId="ea52c8d55022d035" providerId="LiveId" clId="{AE795B1C-5256-2349-969A-B27CCCA0C0F6}" dt="2024-05-20T12:08:13.131" v="87"/>
          <ac:picMkLst>
            <pc:docMk/>
            <pc:sldMk cId="3838116273" sldId="267"/>
            <ac:picMk id="32" creationId="{E570A7F7-5593-106E-BC77-AC0CE403FC9A}"/>
          </ac:picMkLst>
        </pc:picChg>
        <pc:picChg chg="add del mod">
          <ac:chgData name="Hamid Abdul" userId="ea52c8d55022d035" providerId="LiveId" clId="{AE795B1C-5256-2349-969A-B27CCCA0C0F6}" dt="2024-05-20T15:03:17.679" v="118"/>
          <ac:picMkLst>
            <pc:docMk/>
            <pc:sldMk cId="3838116273" sldId="267"/>
            <ac:picMk id="36" creationId="{36CC93A9-F264-92AA-8D7B-BCE038DFA1C7}"/>
          </ac:picMkLst>
        </pc:picChg>
        <pc:picChg chg="add del mod">
          <ac:chgData name="Hamid Abdul" userId="ea52c8d55022d035" providerId="LiveId" clId="{AE795B1C-5256-2349-969A-B27CCCA0C0F6}" dt="2024-05-20T15:03:36.702" v="120"/>
          <ac:picMkLst>
            <pc:docMk/>
            <pc:sldMk cId="3838116273" sldId="267"/>
            <ac:picMk id="60" creationId="{A599A098-FC91-56AC-E91E-8C53FBA04CE1}"/>
          </ac:picMkLst>
        </pc:picChg>
        <pc:picChg chg="add mod">
          <ac:chgData name="Hamid Abdul" userId="ea52c8d55022d035" providerId="LiveId" clId="{AE795B1C-5256-2349-969A-B27CCCA0C0F6}" dt="2024-05-20T15:05:05.354" v="121"/>
          <ac:picMkLst>
            <pc:docMk/>
            <pc:sldMk cId="3838116273" sldId="267"/>
            <ac:picMk id="64" creationId="{FF9EB0EE-79B9-214B-0A8D-4020445D7A8C}"/>
          </ac:picMkLst>
        </pc:picChg>
      </pc:sldChg>
      <pc:sldChg chg="addSp delSp modSp mod modTransition modAnim modNotesTx">
        <pc:chgData name="Hamid Abdul" userId="ea52c8d55022d035" providerId="LiveId" clId="{AE795B1C-5256-2349-969A-B27CCCA0C0F6}" dt="2024-05-20T13:30:36.738" v="107"/>
        <pc:sldMkLst>
          <pc:docMk/>
          <pc:sldMk cId="1643947814" sldId="268"/>
        </pc:sldMkLst>
        <pc:spChg chg="mod">
          <ac:chgData name="Hamid Abdul" userId="ea52c8d55022d035" providerId="LiveId" clId="{AE795B1C-5256-2349-969A-B27CCCA0C0F6}" dt="2024-05-20T13:28:20.894" v="101" actId="20577"/>
          <ac:spMkLst>
            <pc:docMk/>
            <pc:sldMk cId="1643947814" sldId="268"/>
            <ac:spMk id="3" creationId="{FF08C685-8D32-6EAC-BBED-B99DC66270B8}"/>
          </ac:spMkLst>
        </pc:spChg>
        <pc:picChg chg="add del mod">
          <ac:chgData name="Hamid Abdul" userId="ea52c8d55022d035" providerId="LiveId" clId="{AE795B1C-5256-2349-969A-B27CCCA0C0F6}" dt="2024-05-20T13:28:45.565" v="104"/>
          <ac:picMkLst>
            <pc:docMk/>
            <pc:sldMk cId="1643947814" sldId="268"/>
            <ac:picMk id="28" creationId="{9FE9ABA5-69F6-76AB-0DAF-F69B8E2DEADA}"/>
          </ac:picMkLst>
        </pc:picChg>
        <pc:picChg chg="add del mod">
          <ac:chgData name="Hamid Abdul" userId="ea52c8d55022d035" providerId="LiveId" clId="{AE795B1C-5256-2349-969A-B27CCCA0C0F6}" dt="2024-05-20T13:29:07.298" v="106"/>
          <ac:picMkLst>
            <pc:docMk/>
            <pc:sldMk cId="1643947814" sldId="268"/>
            <ac:picMk id="32" creationId="{B87A4126-6700-C544-1FDF-E194B5F328A8}"/>
          </ac:picMkLst>
        </pc:picChg>
        <pc:picChg chg="add mod">
          <ac:chgData name="Hamid Abdul" userId="ea52c8d55022d035" providerId="LiveId" clId="{AE795B1C-5256-2349-969A-B27CCCA0C0F6}" dt="2024-05-20T13:30:36.738" v="107"/>
          <ac:picMkLst>
            <pc:docMk/>
            <pc:sldMk cId="1643947814" sldId="268"/>
            <ac:picMk id="36" creationId="{40E1C99B-B6E4-D256-4CCE-80D1A1583D8E}"/>
          </ac:picMkLst>
        </pc:picChg>
      </pc:sldChg>
      <pc:sldChg chg="addSp modSp">
        <pc:chgData name="Hamid Abdul" userId="ea52c8d55022d035" providerId="LiveId" clId="{AE795B1C-5256-2349-969A-B27CCCA0C0F6}" dt="2024-05-20T13:47:29.102" v="108"/>
        <pc:sldMkLst>
          <pc:docMk/>
          <pc:sldMk cId="4241116168" sldId="269"/>
        </pc:sldMkLst>
        <pc:picChg chg="add mod">
          <ac:chgData name="Hamid Abdul" userId="ea52c8d55022d035" providerId="LiveId" clId="{AE795B1C-5256-2349-969A-B27CCCA0C0F6}" dt="2024-05-20T13:47:29.102" v="108"/>
          <ac:picMkLst>
            <pc:docMk/>
            <pc:sldMk cId="4241116168" sldId="269"/>
            <ac:picMk id="17" creationId="{8ED683F8-F19C-4350-136A-CB57FE3FF698}"/>
          </ac:picMkLst>
        </pc:picChg>
      </pc:sldChg>
      <pc:sldChg chg="addSp delSp modSp modTransition modAnim">
        <pc:chgData name="Hamid Abdul" userId="ea52c8d55022d035" providerId="LiveId" clId="{AE795B1C-5256-2349-969A-B27CCCA0C0F6}" dt="2024-05-20T13:49:10.762" v="111"/>
        <pc:sldMkLst>
          <pc:docMk/>
          <pc:sldMk cId="1249163327" sldId="270"/>
        </pc:sldMkLst>
        <pc:picChg chg="add del mod">
          <ac:chgData name="Hamid Abdul" userId="ea52c8d55022d035" providerId="LiveId" clId="{AE795B1C-5256-2349-969A-B27CCCA0C0F6}" dt="2024-05-20T13:48:45.655" v="110"/>
          <ac:picMkLst>
            <pc:docMk/>
            <pc:sldMk cId="1249163327" sldId="270"/>
            <ac:picMk id="15" creationId="{B2B141E7-6930-3770-7D34-41EB5CC59CAA}"/>
          </ac:picMkLst>
        </pc:picChg>
        <pc:picChg chg="add mod">
          <ac:chgData name="Hamid Abdul" userId="ea52c8d55022d035" providerId="LiveId" clId="{AE795B1C-5256-2349-969A-B27CCCA0C0F6}" dt="2024-05-20T13:49:10.762" v="111"/>
          <ac:picMkLst>
            <pc:docMk/>
            <pc:sldMk cId="1249163327" sldId="270"/>
            <ac:picMk id="22" creationId="{16E6EDDB-0818-7C6E-7CC8-7F422192356E}"/>
          </ac:picMkLst>
        </pc:picChg>
      </pc:sldChg>
      <pc:sldChg chg="addSp delSp modSp modTransition modAnim">
        <pc:chgData name="Hamid Abdul" userId="ea52c8d55022d035" providerId="LiveId" clId="{AE795B1C-5256-2349-969A-B27CCCA0C0F6}" dt="2024-05-20T08:42:57.857" v="48"/>
        <pc:sldMkLst>
          <pc:docMk/>
          <pc:sldMk cId="300133043" sldId="272"/>
        </pc:sldMkLst>
        <pc:picChg chg="add del mod">
          <ac:chgData name="Hamid Abdul" userId="ea52c8d55022d035" providerId="LiveId" clId="{AE795B1C-5256-2349-969A-B27CCCA0C0F6}" dt="2024-05-20T08:40:22.744" v="43"/>
          <ac:picMkLst>
            <pc:docMk/>
            <pc:sldMk cId="300133043" sldId="272"/>
            <ac:picMk id="16" creationId="{1980FE67-1E7C-429F-AAC2-46678ED0A933}"/>
          </ac:picMkLst>
        </pc:picChg>
        <pc:picChg chg="add del mod">
          <ac:chgData name="Hamid Abdul" userId="ea52c8d55022d035" providerId="LiveId" clId="{AE795B1C-5256-2349-969A-B27CCCA0C0F6}" dt="2024-05-20T08:41:10.330" v="45"/>
          <ac:picMkLst>
            <pc:docMk/>
            <pc:sldMk cId="300133043" sldId="272"/>
            <ac:picMk id="20" creationId="{60B70434-CD19-A72C-73FC-0424B070C368}"/>
          </ac:picMkLst>
        </pc:picChg>
        <pc:picChg chg="add del mod">
          <ac:chgData name="Hamid Abdul" userId="ea52c8d55022d035" providerId="LiveId" clId="{AE795B1C-5256-2349-969A-B27CCCA0C0F6}" dt="2024-05-20T08:41:59.208" v="47"/>
          <ac:picMkLst>
            <pc:docMk/>
            <pc:sldMk cId="300133043" sldId="272"/>
            <ac:picMk id="24" creationId="{97BAF4F4-6305-2057-417A-C5A22CBC0EFC}"/>
          </ac:picMkLst>
        </pc:picChg>
        <pc:picChg chg="add mod">
          <ac:chgData name="Hamid Abdul" userId="ea52c8d55022d035" providerId="LiveId" clId="{AE795B1C-5256-2349-969A-B27CCCA0C0F6}" dt="2024-05-20T08:42:57.857" v="48"/>
          <ac:picMkLst>
            <pc:docMk/>
            <pc:sldMk cId="300133043" sldId="272"/>
            <ac:picMk id="28" creationId="{769DCFC8-588F-69EC-D065-D0ADFE5FB181}"/>
          </ac:picMkLst>
        </pc:picChg>
      </pc:sldChg>
      <pc:sldChg chg="addSp delSp modSp modTransition modAnim">
        <pc:chgData name="Hamid Abdul" userId="ea52c8d55022d035" providerId="LiveId" clId="{AE795B1C-5256-2349-969A-B27CCCA0C0F6}" dt="2024-05-20T11:35:09.213" v="79"/>
        <pc:sldMkLst>
          <pc:docMk/>
          <pc:sldMk cId="3748366187" sldId="274"/>
        </pc:sldMkLst>
        <pc:picChg chg="add del mod">
          <ac:chgData name="Hamid Abdul" userId="ea52c8d55022d035" providerId="LiveId" clId="{AE795B1C-5256-2349-969A-B27CCCA0C0F6}" dt="2024-05-20T11:25:53.577" v="72"/>
          <ac:picMkLst>
            <pc:docMk/>
            <pc:sldMk cId="3748366187" sldId="274"/>
            <ac:picMk id="15" creationId="{286A29F1-20DC-AD7F-9E0E-AB7788AD9301}"/>
          </ac:picMkLst>
        </pc:picChg>
        <pc:picChg chg="add del mod">
          <ac:chgData name="Hamid Abdul" userId="ea52c8d55022d035" providerId="LiveId" clId="{AE795B1C-5256-2349-969A-B27CCCA0C0F6}" dt="2024-05-20T11:27:23.160" v="74"/>
          <ac:picMkLst>
            <pc:docMk/>
            <pc:sldMk cId="3748366187" sldId="274"/>
            <ac:picMk id="19" creationId="{A9F80BB8-0BBA-EBE5-B465-E45330062AFE}"/>
          </ac:picMkLst>
        </pc:picChg>
        <pc:picChg chg="add del mod">
          <ac:chgData name="Hamid Abdul" userId="ea52c8d55022d035" providerId="LiveId" clId="{AE795B1C-5256-2349-969A-B27CCCA0C0F6}" dt="2024-05-20T11:32:59.151" v="76"/>
          <ac:picMkLst>
            <pc:docMk/>
            <pc:sldMk cId="3748366187" sldId="274"/>
            <ac:picMk id="23" creationId="{EF99219A-4F6A-F44B-5D93-D7FE3FDFD48D}"/>
          </ac:picMkLst>
        </pc:picChg>
        <pc:picChg chg="add del mod">
          <ac:chgData name="Hamid Abdul" userId="ea52c8d55022d035" providerId="LiveId" clId="{AE795B1C-5256-2349-969A-B27CCCA0C0F6}" dt="2024-05-20T11:33:14.024" v="78"/>
          <ac:picMkLst>
            <pc:docMk/>
            <pc:sldMk cId="3748366187" sldId="274"/>
            <ac:picMk id="27" creationId="{69A3365A-51E9-3A63-7D4A-548E04CBAB98}"/>
          </ac:picMkLst>
        </pc:picChg>
        <pc:picChg chg="add mod">
          <ac:chgData name="Hamid Abdul" userId="ea52c8d55022d035" providerId="LiveId" clId="{AE795B1C-5256-2349-969A-B27CCCA0C0F6}" dt="2024-05-20T11:35:09.213" v="79"/>
          <ac:picMkLst>
            <pc:docMk/>
            <pc:sldMk cId="3748366187" sldId="274"/>
            <ac:picMk id="31" creationId="{1687AFF1-0523-9A21-B99C-B22C6D53A328}"/>
          </ac:picMkLst>
        </pc:picChg>
      </pc:sldChg>
      <pc:sldChg chg="addSp delSp modSp modTransition modAnim">
        <pc:chgData name="Hamid Abdul" userId="ea52c8d55022d035" providerId="LiveId" clId="{AE795B1C-5256-2349-969A-B27CCCA0C0F6}" dt="2024-05-20T15:09:02.148" v="123"/>
        <pc:sldMkLst>
          <pc:docMk/>
          <pc:sldMk cId="1572242807" sldId="275"/>
        </pc:sldMkLst>
        <pc:picChg chg="add del mod">
          <ac:chgData name="Hamid Abdul" userId="ea52c8d55022d035" providerId="LiveId" clId="{AE795B1C-5256-2349-969A-B27CCCA0C0F6}" dt="2024-05-20T12:57:14.817" v="90"/>
          <ac:picMkLst>
            <pc:docMk/>
            <pc:sldMk cId="1572242807" sldId="275"/>
            <ac:picMk id="24" creationId="{4D5925F1-DC95-59AF-701A-47FDBE2C8679}"/>
          </ac:picMkLst>
        </pc:picChg>
        <pc:picChg chg="add del mod">
          <ac:chgData name="Hamid Abdul" userId="ea52c8d55022d035" providerId="LiveId" clId="{AE795B1C-5256-2349-969A-B27CCCA0C0F6}" dt="2024-05-20T12:57:31.968" v="92"/>
          <ac:picMkLst>
            <pc:docMk/>
            <pc:sldMk cId="1572242807" sldId="275"/>
            <ac:picMk id="28" creationId="{07295197-B850-DF44-0F5B-951D0A84C1FD}"/>
          </ac:picMkLst>
        </pc:picChg>
        <pc:picChg chg="add del mod">
          <ac:chgData name="Hamid Abdul" userId="ea52c8d55022d035" providerId="LiveId" clId="{AE795B1C-5256-2349-969A-B27CCCA0C0F6}" dt="2024-05-20T12:58:33.365" v="94"/>
          <ac:picMkLst>
            <pc:docMk/>
            <pc:sldMk cId="1572242807" sldId="275"/>
            <ac:picMk id="32" creationId="{AA688F0C-ADBC-948C-6AB2-F411A6C38486}"/>
          </ac:picMkLst>
        </pc:picChg>
        <pc:picChg chg="add del mod">
          <ac:chgData name="Hamid Abdul" userId="ea52c8d55022d035" providerId="LiveId" clId="{AE795B1C-5256-2349-969A-B27CCCA0C0F6}" dt="2024-05-20T12:59:10.181" v="96"/>
          <ac:picMkLst>
            <pc:docMk/>
            <pc:sldMk cId="1572242807" sldId="275"/>
            <ac:picMk id="36" creationId="{C6E34FCB-5699-BE7B-76E6-87D200ECE4E9}"/>
          </ac:picMkLst>
        </pc:picChg>
        <pc:picChg chg="add del mod">
          <ac:chgData name="Hamid Abdul" userId="ea52c8d55022d035" providerId="LiveId" clId="{AE795B1C-5256-2349-969A-B27CCCA0C0F6}" dt="2024-05-20T12:59:19.096" v="98"/>
          <ac:picMkLst>
            <pc:docMk/>
            <pc:sldMk cId="1572242807" sldId="275"/>
            <ac:picMk id="40" creationId="{CF76CC2B-1713-FF40-0E65-2176DF06700D}"/>
          </ac:picMkLst>
        </pc:picChg>
        <pc:picChg chg="add del mod">
          <ac:chgData name="Hamid Abdul" userId="ea52c8d55022d035" providerId="LiveId" clId="{AE795B1C-5256-2349-969A-B27CCCA0C0F6}" dt="2024-05-20T15:07:43.611" v="122"/>
          <ac:picMkLst>
            <pc:docMk/>
            <pc:sldMk cId="1572242807" sldId="275"/>
            <ac:picMk id="44" creationId="{9FF6B650-8B5D-3E33-E209-815B8F27F5B4}"/>
          </ac:picMkLst>
        </pc:picChg>
        <pc:picChg chg="add mod">
          <ac:chgData name="Hamid Abdul" userId="ea52c8d55022d035" providerId="LiveId" clId="{AE795B1C-5256-2349-969A-B27CCCA0C0F6}" dt="2024-05-20T15:09:02.148" v="123"/>
          <ac:picMkLst>
            <pc:docMk/>
            <pc:sldMk cId="1572242807" sldId="275"/>
            <ac:picMk id="68" creationId="{5AC0CFC0-C2B9-15E1-1C8B-804A2E928EC0}"/>
          </ac:picMkLst>
        </pc:picChg>
      </pc:sldChg>
    </pc:docChg>
  </pc:docChgLst>
  <pc:docChgLst>
    <pc:chgData name="Hamid Abdul" userId="ea52c8d55022d035" providerId="LiveId" clId="{673C33E8-F5A0-48E6-94BB-5F3FC61F717B}"/>
    <pc:docChg chg="undo redo custSel addSld delSld modSld sldOrd">
      <pc:chgData name="Hamid Abdul" userId="ea52c8d55022d035" providerId="LiveId" clId="{673C33E8-F5A0-48E6-94BB-5F3FC61F717B}" dt="2024-05-20T14:43:01.231" v="15382" actId="20577"/>
      <pc:docMkLst>
        <pc:docMk/>
      </pc:docMkLst>
      <pc:sldChg chg="addSp delSp modSp mod modTransition modAnim">
        <pc:chgData name="Hamid Abdul" userId="ea52c8d55022d035" providerId="LiveId" clId="{673C33E8-F5A0-48E6-94BB-5F3FC61F717B}" dt="2024-05-19T14:01:46.577" v="14814"/>
        <pc:sldMkLst>
          <pc:docMk/>
          <pc:sldMk cId="3223054975" sldId="256"/>
        </pc:sldMkLst>
        <pc:picChg chg="add del mod">
          <ac:chgData name="Hamid Abdul" userId="ea52c8d55022d035" providerId="LiveId" clId="{673C33E8-F5A0-48E6-94BB-5F3FC61F717B}" dt="2024-05-19T13:23:33.258" v="14793"/>
          <ac:picMkLst>
            <pc:docMk/>
            <pc:sldMk cId="3223054975" sldId="256"/>
            <ac:picMk id="8" creationId="{0292E510-C14F-D413-FE6F-AAB57EB71699}"/>
          </ac:picMkLst>
        </pc:picChg>
        <pc:picChg chg="add del mod ord">
          <ac:chgData name="Hamid Abdul" userId="ea52c8d55022d035" providerId="LiveId" clId="{673C33E8-F5A0-48E6-94BB-5F3FC61F717B}" dt="2024-05-19T13:23:54.007" v="14794"/>
          <ac:picMkLst>
            <pc:docMk/>
            <pc:sldMk cId="3223054975" sldId="256"/>
            <ac:picMk id="11" creationId="{38F73B45-415C-5CBD-6FD8-9BA7E7ABCAD3}"/>
          </ac:picMkLst>
        </pc:picChg>
        <pc:picChg chg="add del mod">
          <ac:chgData name="Hamid Abdul" userId="ea52c8d55022d035" providerId="LiveId" clId="{673C33E8-F5A0-48E6-94BB-5F3FC61F717B}" dt="2024-05-19T13:23:56.705" v="14796"/>
          <ac:picMkLst>
            <pc:docMk/>
            <pc:sldMk cId="3223054975" sldId="256"/>
            <ac:picMk id="12" creationId="{60317B73-4BC5-A539-CB27-DCB2E12AE18F}"/>
          </ac:picMkLst>
        </pc:picChg>
        <pc:picChg chg="add del mod ord">
          <ac:chgData name="Hamid Abdul" userId="ea52c8d55022d035" providerId="LiveId" clId="{673C33E8-F5A0-48E6-94BB-5F3FC61F717B}" dt="2024-05-19T13:24:29.947" v="14797"/>
          <ac:picMkLst>
            <pc:docMk/>
            <pc:sldMk cId="3223054975" sldId="256"/>
            <ac:picMk id="15" creationId="{AFE7FE90-202D-A801-586D-DC87F21D3218}"/>
          </ac:picMkLst>
        </pc:picChg>
        <pc:picChg chg="add del mod">
          <ac:chgData name="Hamid Abdul" userId="ea52c8d55022d035" providerId="LiveId" clId="{673C33E8-F5A0-48E6-94BB-5F3FC61F717B}" dt="2024-05-19T13:25:20.248" v="14799"/>
          <ac:picMkLst>
            <pc:docMk/>
            <pc:sldMk cId="3223054975" sldId="256"/>
            <ac:picMk id="16" creationId="{DB0B235C-922D-5282-58AE-522F8F2D0809}"/>
          </ac:picMkLst>
        </pc:picChg>
        <pc:picChg chg="add del mod ord">
          <ac:chgData name="Hamid Abdul" userId="ea52c8d55022d035" providerId="LiveId" clId="{673C33E8-F5A0-48E6-94BB-5F3FC61F717B}" dt="2024-05-19T13:25:33.724" v="14800"/>
          <ac:picMkLst>
            <pc:docMk/>
            <pc:sldMk cId="3223054975" sldId="256"/>
            <ac:picMk id="19" creationId="{49DFE8F5-F74F-2864-2BB0-6FE849291FB4}"/>
          </ac:picMkLst>
        </pc:picChg>
        <pc:picChg chg="add del mod">
          <ac:chgData name="Hamid Abdul" userId="ea52c8d55022d035" providerId="LiveId" clId="{673C33E8-F5A0-48E6-94BB-5F3FC61F717B}" dt="2024-05-19T13:25:35.594" v="14802"/>
          <ac:picMkLst>
            <pc:docMk/>
            <pc:sldMk cId="3223054975" sldId="256"/>
            <ac:picMk id="22" creationId="{9111E5DE-30F5-20F4-4675-A23654648BCB}"/>
          </ac:picMkLst>
        </pc:picChg>
        <pc:picChg chg="add del mod ord">
          <ac:chgData name="Hamid Abdul" userId="ea52c8d55022d035" providerId="LiveId" clId="{673C33E8-F5A0-48E6-94BB-5F3FC61F717B}" dt="2024-05-19T13:26:10.289" v="14803"/>
          <ac:picMkLst>
            <pc:docMk/>
            <pc:sldMk cId="3223054975" sldId="256"/>
            <ac:picMk id="25" creationId="{8E178CDF-52E1-D161-5D0C-E21BDC7F50DF}"/>
          </ac:picMkLst>
        </pc:picChg>
        <pc:picChg chg="add del mod">
          <ac:chgData name="Hamid Abdul" userId="ea52c8d55022d035" providerId="LiveId" clId="{673C33E8-F5A0-48E6-94BB-5F3FC61F717B}" dt="2024-05-19T13:26:59.604" v="14805"/>
          <ac:picMkLst>
            <pc:docMk/>
            <pc:sldMk cId="3223054975" sldId="256"/>
            <ac:picMk id="26" creationId="{21A30433-8540-3991-2867-F580495ED575}"/>
          </ac:picMkLst>
        </pc:picChg>
        <pc:picChg chg="add del mod ord">
          <ac:chgData name="Hamid Abdul" userId="ea52c8d55022d035" providerId="LiveId" clId="{673C33E8-F5A0-48E6-94BB-5F3FC61F717B}" dt="2024-05-19T13:27:20.920" v="14806"/>
          <ac:picMkLst>
            <pc:docMk/>
            <pc:sldMk cId="3223054975" sldId="256"/>
            <ac:picMk id="31" creationId="{F6BAD4CF-E59F-AF00-C901-22C3F40FDB28}"/>
          </ac:picMkLst>
        </pc:picChg>
        <pc:picChg chg="add del mod">
          <ac:chgData name="Hamid Abdul" userId="ea52c8d55022d035" providerId="LiveId" clId="{673C33E8-F5A0-48E6-94BB-5F3FC61F717B}" dt="2024-05-19T13:27:22.573" v="14808"/>
          <ac:picMkLst>
            <pc:docMk/>
            <pc:sldMk cId="3223054975" sldId="256"/>
            <ac:picMk id="32" creationId="{EC021432-77B7-59B0-B834-FD23A8D609B9}"/>
          </ac:picMkLst>
        </pc:picChg>
        <pc:picChg chg="add del mod ord">
          <ac:chgData name="Hamid Abdul" userId="ea52c8d55022d035" providerId="LiveId" clId="{673C33E8-F5A0-48E6-94BB-5F3FC61F717B}" dt="2024-05-19T13:27:58.112" v="14809"/>
          <ac:picMkLst>
            <pc:docMk/>
            <pc:sldMk cId="3223054975" sldId="256"/>
            <ac:picMk id="35" creationId="{26D7E6DC-C27E-1442-C6AD-366B0F1B5669}"/>
          </ac:picMkLst>
        </pc:picChg>
        <pc:picChg chg="add del mod">
          <ac:chgData name="Hamid Abdul" userId="ea52c8d55022d035" providerId="LiveId" clId="{673C33E8-F5A0-48E6-94BB-5F3FC61F717B}" dt="2024-05-19T13:59:54.571" v="14810"/>
          <ac:picMkLst>
            <pc:docMk/>
            <pc:sldMk cId="3223054975" sldId="256"/>
            <ac:picMk id="36" creationId="{670F3858-8BF3-F6C8-A16B-A9690D414F16}"/>
          </ac:picMkLst>
        </pc:picChg>
        <pc:picChg chg="add del mod">
          <ac:chgData name="Hamid Abdul" userId="ea52c8d55022d035" providerId="LiveId" clId="{673C33E8-F5A0-48E6-94BB-5F3FC61F717B}" dt="2024-05-19T14:01:12.678" v="14813"/>
          <ac:picMkLst>
            <pc:docMk/>
            <pc:sldMk cId="3223054975" sldId="256"/>
            <ac:picMk id="42" creationId="{D231B393-7128-01B8-AFB2-A85F34D90E8B}"/>
          </ac:picMkLst>
        </pc:picChg>
        <pc:picChg chg="add del mod ord">
          <ac:chgData name="Hamid Abdul" userId="ea52c8d55022d035" providerId="LiveId" clId="{673C33E8-F5A0-48E6-94BB-5F3FC61F717B}" dt="2024-05-19T14:01:46.577" v="14814"/>
          <ac:picMkLst>
            <pc:docMk/>
            <pc:sldMk cId="3223054975" sldId="256"/>
            <ac:picMk id="45" creationId="{766C7358-7B70-5606-DBE8-39A49FA1C8A2}"/>
          </ac:picMkLst>
        </pc:picChg>
        <pc:picChg chg="add mod">
          <ac:chgData name="Hamid Abdul" userId="ea52c8d55022d035" providerId="LiveId" clId="{673C33E8-F5A0-48E6-94BB-5F3FC61F717B}" dt="2024-05-19T14:01:46.577" v="14814"/>
          <ac:picMkLst>
            <pc:docMk/>
            <pc:sldMk cId="3223054975" sldId="256"/>
            <ac:picMk id="46" creationId="{F94156BC-8295-61BE-BAF3-9469A1AC7EF4}"/>
          </ac:picMkLst>
        </pc:picChg>
      </pc:sldChg>
      <pc:sldChg chg="addSp delSp modSp mod">
        <pc:chgData name="Hamid Abdul" userId="ea52c8d55022d035" providerId="LiveId" clId="{673C33E8-F5A0-48E6-94BB-5F3FC61F717B}" dt="2024-05-17T14:07:19.512" v="8346" actId="26606"/>
        <pc:sldMkLst>
          <pc:docMk/>
          <pc:sldMk cId="457689882" sldId="257"/>
        </pc:sldMkLst>
        <pc:spChg chg="mod">
          <ac:chgData name="Hamid Abdul" userId="ea52c8d55022d035" providerId="LiveId" clId="{673C33E8-F5A0-48E6-94BB-5F3FC61F717B}" dt="2024-05-17T14:07:19.512" v="8346" actId="26606"/>
          <ac:spMkLst>
            <pc:docMk/>
            <pc:sldMk cId="457689882" sldId="257"/>
            <ac:spMk id="2" creationId="{9224D357-5F73-815A-9F45-AED2051E5D5B}"/>
          </ac:spMkLst>
        </pc:spChg>
        <pc:spChg chg="mod">
          <ac:chgData name="Hamid Abdul" userId="ea52c8d55022d035" providerId="LiveId" clId="{673C33E8-F5A0-48E6-94BB-5F3FC61F717B}" dt="2024-05-17T14:07:19.512" v="8346" actId="26606"/>
          <ac:spMkLst>
            <pc:docMk/>
            <pc:sldMk cId="457689882" sldId="257"/>
            <ac:spMk id="3" creationId="{85011C2F-A877-7D93-61F6-2CE9E8062C36}"/>
          </ac:spMkLst>
        </pc:spChg>
        <pc:spChg chg="add del">
          <ac:chgData name="Hamid Abdul" userId="ea52c8d55022d035" providerId="LiveId" clId="{673C33E8-F5A0-48E6-94BB-5F3FC61F717B}" dt="2024-05-17T14:07:12.521" v="8345" actId="26606"/>
          <ac:spMkLst>
            <pc:docMk/>
            <pc:sldMk cId="457689882" sldId="257"/>
            <ac:spMk id="8" creationId="{907EF6B7-1338-4443-8C46-6A318D952DFD}"/>
          </ac:spMkLst>
        </pc:spChg>
        <pc:spChg chg="add del">
          <ac:chgData name="Hamid Abdul" userId="ea52c8d55022d035" providerId="LiveId" clId="{673C33E8-F5A0-48E6-94BB-5F3FC61F717B}" dt="2024-05-17T14:07:12.521" v="8345" actId="26606"/>
          <ac:spMkLst>
            <pc:docMk/>
            <pc:sldMk cId="457689882" sldId="257"/>
            <ac:spMk id="10" creationId="{DAAE4CDD-124C-4DCF-9584-B6033B545DD5}"/>
          </ac:spMkLst>
        </pc:spChg>
        <pc:spChg chg="add del">
          <ac:chgData name="Hamid Abdul" userId="ea52c8d55022d035" providerId="LiveId" clId="{673C33E8-F5A0-48E6-94BB-5F3FC61F717B}" dt="2024-05-17T14:07:12.521" v="8345" actId="26606"/>
          <ac:spMkLst>
            <pc:docMk/>
            <pc:sldMk cId="457689882" sldId="257"/>
            <ac:spMk id="12" creationId="{081E4A58-353D-44AE-B2FC-2A74E2E400F7}"/>
          </ac:spMkLst>
        </pc:spChg>
        <pc:spChg chg="add del">
          <ac:chgData name="Hamid Abdul" userId="ea52c8d55022d035" providerId="LiveId" clId="{673C33E8-F5A0-48E6-94BB-5F3FC61F717B}" dt="2024-05-17T14:07:12.512" v="8344" actId="26606"/>
          <ac:spMkLst>
            <pc:docMk/>
            <pc:sldMk cId="457689882" sldId="257"/>
            <ac:spMk id="17" creationId="{1709F1D5-B0F1-4714-A239-E5B61C161915}"/>
          </ac:spMkLst>
        </pc:spChg>
        <pc:spChg chg="add del">
          <ac:chgData name="Hamid Abdul" userId="ea52c8d55022d035" providerId="LiveId" clId="{673C33E8-F5A0-48E6-94BB-5F3FC61F717B}" dt="2024-05-17T14:07:12.512" v="8344" actId="26606"/>
          <ac:spMkLst>
            <pc:docMk/>
            <pc:sldMk cId="457689882" sldId="257"/>
            <ac:spMk id="19" creationId="{228FB460-D3FF-4440-A020-05982A09E517}"/>
          </ac:spMkLst>
        </pc:spChg>
        <pc:spChg chg="add del">
          <ac:chgData name="Hamid Abdul" userId="ea52c8d55022d035" providerId="LiveId" clId="{673C33E8-F5A0-48E6-94BB-5F3FC61F717B}" dt="2024-05-17T14:07:12.512" v="8344" actId="26606"/>
          <ac:spMkLst>
            <pc:docMk/>
            <pc:sldMk cId="457689882" sldId="257"/>
            <ac:spMk id="21" creationId="{14847E93-7DC1-4D4B-8829-B19AA7137C50}"/>
          </ac:spMkLst>
        </pc:spChg>
        <pc:spChg chg="add del">
          <ac:chgData name="Hamid Abdul" userId="ea52c8d55022d035" providerId="LiveId" clId="{673C33E8-F5A0-48E6-94BB-5F3FC61F717B}" dt="2024-05-17T14:07:12.512" v="8344" actId="26606"/>
          <ac:spMkLst>
            <pc:docMk/>
            <pc:sldMk cId="457689882" sldId="257"/>
            <ac:spMk id="23" creationId="{5566D6E1-03A1-4D73-A4E0-35D74D568A04}"/>
          </ac:spMkLst>
        </pc:spChg>
        <pc:spChg chg="add del">
          <ac:chgData name="Hamid Abdul" userId="ea52c8d55022d035" providerId="LiveId" clId="{673C33E8-F5A0-48E6-94BB-5F3FC61F717B}" dt="2024-05-17T14:07:12.512" v="8344" actId="26606"/>
          <ac:spMkLst>
            <pc:docMk/>
            <pc:sldMk cId="457689882" sldId="257"/>
            <ac:spMk id="25" creationId="{9F835A99-04AC-494A-A572-AFE8413CC938}"/>
          </ac:spMkLst>
        </pc:spChg>
        <pc:spChg chg="add del">
          <ac:chgData name="Hamid Abdul" userId="ea52c8d55022d035" providerId="LiveId" clId="{673C33E8-F5A0-48E6-94BB-5F3FC61F717B}" dt="2024-05-17T14:07:12.512" v="8344" actId="26606"/>
          <ac:spMkLst>
            <pc:docMk/>
            <pc:sldMk cId="457689882" sldId="257"/>
            <ac:spMk id="27" creationId="{7B786209-1B0B-4CA9-9BDD-F7327066A84D}"/>
          </ac:spMkLst>
        </pc:spChg>
        <pc:spChg chg="add del">
          <ac:chgData name="Hamid Abdul" userId="ea52c8d55022d035" providerId="LiveId" clId="{673C33E8-F5A0-48E6-94BB-5F3FC61F717B}" dt="2024-05-17T14:07:12.512" v="8344" actId="26606"/>
          <ac:spMkLst>
            <pc:docMk/>
            <pc:sldMk cId="457689882" sldId="257"/>
            <ac:spMk id="29" creationId="{2D2964BB-484D-45AE-AD66-D407D0629652}"/>
          </ac:spMkLst>
        </pc:spChg>
        <pc:spChg chg="add del">
          <ac:chgData name="Hamid Abdul" userId="ea52c8d55022d035" providerId="LiveId" clId="{673C33E8-F5A0-48E6-94BB-5F3FC61F717B}" dt="2024-05-17T14:07:12.512" v="8344" actId="26606"/>
          <ac:spMkLst>
            <pc:docMk/>
            <pc:sldMk cId="457689882" sldId="257"/>
            <ac:spMk id="31" creationId="{6691AC69-A76E-4DAB-B565-468B6B87ACF3}"/>
          </ac:spMkLst>
        </pc:spChg>
        <pc:spChg chg="add del">
          <ac:chgData name="Hamid Abdul" userId="ea52c8d55022d035" providerId="LiveId" clId="{673C33E8-F5A0-48E6-94BB-5F3FC61F717B}" dt="2024-05-17T14:07:19.512" v="8346" actId="26606"/>
          <ac:spMkLst>
            <pc:docMk/>
            <pc:sldMk cId="457689882" sldId="257"/>
            <ac:spMk id="33" creationId="{E92FEB64-6EEA-4759-B4A4-BD2C1E660BA8}"/>
          </ac:spMkLst>
        </pc:spChg>
        <pc:spChg chg="add del">
          <ac:chgData name="Hamid Abdul" userId="ea52c8d55022d035" providerId="LiveId" clId="{673C33E8-F5A0-48E6-94BB-5F3FC61F717B}" dt="2024-05-17T14:07:19.512" v="8346" actId="26606"/>
          <ac:spMkLst>
            <pc:docMk/>
            <pc:sldMk cId="457689882" sldId="257"/>
            <ac:spMk id="34" creationId="{B10BB131-AC8E-4A8E-A5D1-36260F720C3B}"/>
          </ac:spMkLst>
        </pc:spChg>
        <pc:spChg chg="add del">
          <ac:chgData name="Hamid Abdul" userId="ea52c8d55022d035" providerId="LiveId" clId="{673C33E8-F5A0-48E6-94BB-5F3FC61F717B}" dt="2024-05-17T14:07:19.512" v="8346" actId="26606"/>
          <ac:spMkLst>
            <pc:docMk/>
            <pc:sldMk cId="457689882" sldId="257"/>
            <ac:spMk id="35" creationId="{14847E93-7DC1-4D4B-8829-B19AA7137C50}"/>
          </ac:spMkLst>
        </pc:spChg>
        <pc:spChg chg="add del">
          <ac:chgData name="Hamid Abdul" userId="ea52c8d55022d035" providerId="LiveId" clId="{673C33E8-F5A0-48E6-94BB-5F3FC61F717B}" dt="2024-05-17T14:07:19.512" v="8346" actId="26606"/>
          <ac:spMkLst>
            <pc:docMk/>
            <pc:sldMk cId="457689882" sldId="257"/>
            <ac:spMk id="36" creationId="{5566D6E1-03A1-4D73-A4E0-35D74D568A04}"/>
          </ac:spMkLst>
        </pc:spChg>
        <pc:spChg chg="add del">
          <ac:chgData name="Hamid Abdul" userId="ea52c8d55022d035" providerId="LiveId" clId="{673C33E8-F5A0-48E6-94BB-5F3FC61F717B}" dt="2024-05-17T14:07:19.512" v="8346" actId="26606"/>
          <ac:spMkLst>
            <pc:docMk/>
            <pc:sldMk cId="457689882" sldId="257"/>
            <ac:spMk id="37" creationId="{9F835A99-04AC-494A-A572-AFE8413CC938}"/>
          </ac:spMkLst>
        </pc:spChg>
        <pc:spChg chg="add del">
          <ac:chgData name="Hamid Abdul" userId="ea52c8d55022d035" providerId="LiveId" clId="{673C33E8-F5A0-48E6-94BB-5F3FC61F717B}" dt="2024-05-17T14:07:19.512" v="8346" actId="26606"/>
          <ac:spMkLst>
            <pc:docMk/>
            <pc:sldMk cId="457689882" sldId="257"/>
            <ac:spMk id="38" creationId="{7B786209-1B0B-4CA9-9BDD-F7327066A84D}"/>
          </ac:spMkLst>
        </pc:spChg>
        <pc:spChg chg="add del">
          <ac:chgData name="Hamid Abdul" userId="ea52c8d55022d035" providerId="LiveId" clId="{673C33E8-F5A0-48E6-94BB-5F3FC61F717B}" dt="2024-05-17T14:07:19.512" v="8346" actId="26606"/>
          <ac:spMkLst>
            <pc:docMk/>
            <pc:sldMk cId="457689882" sldId="257"/>
            <ac:spMk id="39" creationId="{2D2964BB-484D-45AE-AD66-D407D0629652}"/>
          </ac:spMkLst>
        </pc:spChg>
        <pc:spChg chg="add del">
          <ac:chgData name="Hamid Abdul" userId="ea52c8d55022d035" providerId="LiveId" clId="{673C33E8-F5A0-48E6-94BB-5F3FC61F717B}" dt="2024-05-17T14:07:19.512" v="8346" actId="26606"/>
          <ac:spMkLst>
            <pc:docMk/>
            <pc:sldMk cId="457689882" sldId="257"/>
            <ac:spMk id="40" creationId="{6691AC69-A76E-4DAB-B565-468B6B87ACF3}"/>
          </ac:spMkLst>
        </pc:spChg>
        <pc:spChg chg="add">
          <ac:chgData name="Hamid Abdul" userId="ea52c8d55022d035" providerId="LiveId" clId="{673C33E8-F5A0-48E6-94BB-5F3FC61F717B}" dt="2024-05-17T14:07:19.512" v="8346" actId="26606"/>
          <ac:spMkLst>
            <pc:docMk/>
            <pc:sldMk cId="457689882" sldId="257"/>
            <ac:spMk id="45" creationId="{907EF6B7-1338-4443-8C46-6A318D952DFD}"/>
          </ac:spMkLst>
        </pc:spChg>
        <pc:spChg chg="add">
          <ac:chgData name="Hamid Abdul" userId="ea52c8d55022d035" providerId="LiveId" clId="{673C33E8-F5A0-48E6-94BB-5F3FC61F717B}" dt="2024-05-17T14:07:19.512" v="8346" actId="26606"/>
          <ac:spMkLst>
            <pc:docMk/>
            <pc:sldMk cId="457689882" sldId="257"/>
            <ac:spMk id="47" creationId="{DAAE4CDD-124C-4DCF-9584-B6033B545DD5}"/>
          </ac:spMkLst>
        </pc:spChg>
        <pc:spChg chg="add">
          <ac:chgData name="Hamid Abdul" userId="ea52c8d55022d035" providerId="LiveId" clId="{673C33E8-F5A0-48E6-94BB-5F3FC61F717B}" dt="2024-05-17T14:07:19.512" v="8346" actId="26606"/>
          <ac:spMkLst>
            <pc:docMk/>
            <pc:sldMk cId="457689882" sldId="257"/>
            <ac:spMk id="49" creationId="{081E4A58-353D-44AE-B2FC-2A74E2E400F7}"/>
          </ac:spMkLst>
        </pc:spChg>
      </pc:sldChg>
      <pc:sldChg chg="addSp delSp modSp mod ord">
        <pc:chgData name="Hamid Abdul" userId="ea52c8d55022d035" providerId="LiveId" clId="{673C33E8-F5A0-48E6-94BB-5F3FC61F717B}" dt="2024-05-17T14:07:38.804" v="8349" actId="26606"/>
        <pc:sldMkLst>
          <pc:docMk/>
          <pc:sldMk cId="3807468528" sldId="258"/>
        </pc:sldMkLst>
        <pc:spChg chg="mod">
          <ac:chgData name="Hamid Abdul" userId="ea52c8d55022d035" providerId="LiveId" clId="{673C33E8-F5A0-48E6-94BB-5F3FC61F717B}" dt="2024-05-17T14:07:38.804" v="8349" actId="26606"/>
          <ac:spMkLst>
            <pc:docMk/>
            <pc:sldMk cId="3807468528" sldId="258"/>
            <ac:spMk id="2" creationId="{0F381629-A693-2FFA-FE61-800E2A41538D}"/>
          </ac:spMkLst>
        </pc:spChg>
        <pc:spChg chg="add del">
          <ac:chgData name="Hamid Abdul" userId="ea52c8d55022d035" providerId="LiveId" clId="{673C33E8-F5A0-48E6-94BB-5F3FC61F717B}" dt="2024-05-17T14:07:38.804" v="8349" actId="26606"/>
          <ac:spMkLst>
            <pc:docMk/>
            <pc:sldMk cId="3807468528" sldId="258"/>
            <ac:spMk id="9" creationId="{2E442304-DDBD-4F7B-8017-36BCC863FB40}"/>
          </ac:spMkLst>
        </pc:spChg>
        <pc:spChg chg="add del">
          <ac:chgData name="Hamid Abdul" userId="ea52c8d55022d035" providerId="LiveId" clId="{673C33E8-F5A0-48E6-94BB-5F3FC61F717B}" dt="2024-05-17T14:07:38.804" v="8349" actId="26606"/>
          <ac:spMkLst>
            <pc:docMk/>
            <pc:sldMk cId="3807468528" sldId="258"/>
            <ac:spMk id="11" creationId="{5E107275-3853-46FD-A241-DE4355A42675}"/>
          </ac:spMkLst>
        </pc:spChg>
        <pc:spChg chg="add del">
          <ac:chgData name="Hamid Abdul" userId="ea52c8d55022d035" providerId="LiveId" clId="{673C33E8-F5A0-48E6-94BB-5F3FC61F717B}" dt="2024-05-17T14:07:38.804" v="8349" actId="26606"/>
          <ac:spMkLst>
            <pc:docMk/>
            <pc:sldMk cId="3807468528" sldId="258"/>
            <ac:spMk id="16" creationId="{955A2079-FA98-4876-80F0-72364A7D2EA4}"/>
          </ac:spMkLst>
        </pc:spChg>
        <pc:graphicFrameChg chg="mod modGraphic">
          <ac:chgData name="Hamid Abdul" userId="ea52c8d55022d035" providerId="LiveId" clId="{673C33E8-F5A0-48E6-94BB-5F3FC61F717B}" dt="2024-05-17T14:07:38.804" v="8349" actId="26606"/>
          <ac:graphicFrameMkLst>
            <pc:docMk/>
            <pc:sldMk cId="3807468528" sldId="258"/>
            <ac:graphicFrameMk id="5" creationId="{38B82604-A6F4-9C06-37B6-BA0767D06294}"/>
          </ac:graphicFrameMkLst>
        </pc:graphicFrameChg>
      </pc:sldChg>
      <pc:sldChg chg="del">
        <pc:chgData name="Hamid Abdul" userId="ea52c8d55022d035" providerId="LiveId" clId="{673C33E8-F5A0-48E6-94BB-5F3FC61F717B}" dt="2024-05-15T05:27:02.069" v="0" actId="2696"/>
        <pc:sldMkLst>
          <pc:docMk/>
          <pc:sldMk cId="3641592523" sldId="259"/>
        </pc:sldMkLst>
      </pc:sldChg>
      <pc:sldChg chg="addSp modSp mod">
        <pc:chgData name="Hamid Abdul" userId="ea52c8d55022d035" providerId="LiveId" clId="{673C33E8-F5A0-48E6-94BB-5F3FC61F717B}" dt="2024-05-17T08:51:23.278" v="3599" actId="20577"/>
        <pc:sldMkLst>
          <pc:docMk/>
          <pc:sldMk cId="3159654018" sldId="260"/>
        </pc:sldMkLst>
        <pc:spChg chg="mod">
          <ac:chgData name="Hamid Abdul" userId="ea52c8d55022d035" providerId="LiveId" clId="{673C33E8-F5A0-48E6-94BB-5F3FC61F717B}" dt="2024-05-17T08:29:30.082" v="2879" actId="20577"/>
          <ac:spMkLst>
            <pc:docMk/>
            <pc:sldMk cId="3159654018" sldId="260"/>
            <ac:spMk id="2" creationId="{0F381629-A693-2FFA-FE61-800E2A41538D}"/>
          </ac:spMkLst>
        </pc:spChg>
        <pc:spChg chg="add mod">
          <ac:chgData name="Hamid Abdul" userId="ea52c8d55022d035" providerId="LiveId" clId="{673C33E8-F5A0-48E6-94BB-5F3FC61F717B}" dt="2024-05-17T08:41:52.134" v="3447" actId="1076"/>
          <ac:spMkLst>
            <pc:docMk/>
            <pc:sldMk cId="3159654018" sldId="260"/>
            <ac:spMk id="3" creationId="{DDCFCD48-3312-9D0F-0169-9C773DB305C0}"/>
          </ac:spMkLst>
        </pc:spChg>
        <pc:graphicFrameChg chg="mod">
          <ac:chgData name="Hamid Abdul" userId="ea52c8d55022d035" providerId="LiveId" clId="{673C33E8-F5A0-48E6-94BB-5F3FC61F717B}" dt="2024-05-17T08:51:23.278" v="3599" actId="20577"/>
          <ac:graphicFrameMkLst>
            <pc:docMk/>
            <pc:sldMk cId="3159654018" sldId="260"/>
            <ac:graphicFrameMk id="5" creationId="{38B82604-A6F4-9C06-37B6-BA0767D06294}"/>
          </ac:graphicFrameMkLst>
        </pc:graphicFrameChg>
      </pc:sldChg>
      <pc:sldChg chg="addSp modSp new del mod setBg modNotesTx">
        <pc:chgData name="Hamid Abdul" userId="ea52c8d55022d035" providerId="LiveId" clId="{673C33E8-F5A0-48E6-94BB-5F3FC61F717B}" dt="2024-05-17T14:43:46.885" v="8387" actId="47"/>
        <pc:sldMkLst>
          <pc:docMk/>
          <pc:sldMk cId="2003261296" sldId="261"/>
        </pc:sldMkLst>
        <pc:spChg chg="mod">
          <ac:chgData name="Hamid Abdul" userId="ea52c8d55022d035" providerId="LiveId" clId="{673C33E8-F5A0-48E6-94BB-5F3FC61F717B}" dt="2024-05-15T06:29:57.511" v="1129" actId="26606"/>
          <ac:spMkLst>
            <pc:docMk/>
            <pc:sldMk cId="2003261296" sldId="261"/>
            <ac:spMk id="2" creationId="{2DBCF79B-984A-FD7F-E150-CE805CE7F76D}"/>
          </ac:spMkLst>
        </pc:spChg>
        <pc:spChg chg="mod">
          <ac:chgData name="Hamid Abdul" userId="ea52c8d55022d035" providerId="LiveId" clId="{673C33E8-F5A0-48E6-94BB-5F3FC61F717B}" dt="2024-05-15T06:29:57.511" v="1129" actId="26606"/>
          <ac:spMkLst>
            <pc:docMk/>
            <pc:sldMk cId="2003261296" sldId="261"/>
            <ac:spMk id="3" creationId="{3C789EF4-6B79-D1F3-3F21-70B05ED92681}"/>
          </ac:spMkLst>
        </pc:spChg>
        <pc:spChg chg="add">
          <ac:chgData name="Hamid Abdul" userId="ea52c8d55022d035" providerId="LiveId" clId="{673C33E8-F5A0-48E6-94BB-5F3FC61F717B}" dt="2024-05-15T06:29:57.511" v="1129" actId="26606"/>
          <ac:spMkLst>
            <pc:docMk/>
            <pc:sldMk cId="2003261296" sldId="261"/>
            <ac:spMk id="8" creationId="{C2554CA6-288E-4202-BC52-2E5A8F0C0AED}"/>
          </ac:spMkLst>
        </pc:spChg>
        <pc:spChg chg="add">
          <ac:chgData name="Hamid Abdul" userId="ea52c8d55022d035" providerId="LiveId" clId="{673C33E8-F5A0-48E6-94BB-5F3FC61F717B}" dt="2024-05-15T06:29:57.511" v="1129" actId="26606"/>
          <ac:spMkLst>
            <pc:docMk/>
            <pc:sldMk cId="2003261296" sldId="261"/>
            <ac:spMk id="10" creationId="{B10BB131-AC8E-4A8E-A5D1-36260F720C3B}"/>
          </ac:spMkLst>
        </pc:spChg>
        <pc:spChg chg="add">
          <ac:chgData name="Hamid Abdul" userId="ea52c8d55022d035" providerId="LiveId" clId="{673C33E8-F5A0-48E6-94BB-5F3FC61F717B}" dt="2024-05-15T06:29:57.511" v="1129" actId="26606"/>
          <ac:spMkLst>
            <pc:docMk/>
            <pc:sldMk cId="2003261296" sldId="261"/>
            <ac:spMk id="12" creationId="{5B7778FC-632E-4DCA-A7CB-0D7731CCF970}"/>
          </ac:spMkLst>
        </pc:spChg>
        <pc:spChg chg="add">
          <ac:chgData name="Hamid Abdul" userId="ea52c8d55022d035" providerId="LiveId" clId="{673C33E8-F5A0-48E6-94BB-5F3FC61F717B}" dt="2024-05-15T06:29:57.511" v="1129" actId="26606"/>
          <ac:spMkLst>
            <pc:docMk/>
            <pc:sldMk cId="2003261296" sldId="261"/>
            <ac:spMk id="14" creationId="{FA23A907-97FB-4A8F-880A-DD77401C4296}"/>
          </ac:spMkLst>
        </pc:spChg>
      </pc:sldChg>
      <pc:sldChg chg="addSp delSp modSp add mod">
        <pc:chgData name="Hamid Abdul" userId="ea52c8d55022d035" providerId="LiveId" clId="{673C33E8-F5A0-48E6-94BB-5F3FC61F717B}" dt="2024-05-17T15:31:12.318" v="8881" actId="26606"/>
        <pc:sldMkLst>
          <pc:docMk/>
          <pc:sldMk cId="3444030178" sldId="262"/>
        </pc:sldMkLst>
        <pc:spChg chg="mod">
          <ac:chgData name="Hamid Abdul" userId="ea52c8d55022d035" providerId="LiveId" clId="{673C33E8-F5A0-48E6-94BB-5F3FC61F717B}" dt="2024-05-17T15:31:12.318" v="8881" actId="26606"/>
          <ac:spMkLst>
            <pc:docMk/>
            <pc:sldMk cId="3444030178" sldId="262"/>
            <ac:spMk id="2" creationId="{0F381629-A693-2FFA-FE61-800E2A41538D}"/>
          </ac:spMkLst>
        </pc:spChg>
        <pc:spChg chg="add del mod">
          <ac:chgData name="Hamid Abdul" userId="ea52c8d55022d035" providerId="LiveId" clId="{673C33E8-F5A0-48E6-94BB-5F3FC61F717B}" dt="2024-05-15T05:46:10.639" v="646"/>
          <ac:spMkLst>
            <pc:docMk/>
            <pc:sldMk cId="3444030178" sldId="262"/>
            <ac:spMk id="3" creationId="{25704F79-CFED-64A0-DAF8-9EB9548A62DD}"/>
          </ac:spMkLst>
        </pc:spChg>
        <pc:spChg chg="add del">
          <ac:chgData name="Hamid Abdul" userId="ea52c8d55022d035" providerId="LiveId" clId="{673C33E8-F5A0-48E6-94BB-5F3FC61F717B}" dt="2024-05-17T15:03:08.654" v="8640" actId="26606"/>
          <ac:spMkLst>
            <pc:docMk/>
            <pc:sldMk cId="3444030178" sldId="262"/>
            <ac:spMk id="16" creationId="{955A2079-FA98-4876-80F0-72364A7D2EA4}"/>
          </ac:spMkLst>
        </pc:spChg>
        <pc:spChg chg="add del">
          <ac:chgData name="Hamid Abdul" userId="ea52c8d55022d035" providerId="LiveId" clId="{673C33E8-F5A0-48E6-94BB-5F3FC61F717B}" dt="2024-05-17T15:03:08.635" v="8639" actId="26606"/>
          <ac:spMkLst>
            <pc:docMk/>
            <pc:sldMk cId="3444030178" sldId="262"/>
            <ac:spMk id="21" creationId="{1D63C574-BFD2-41A1-A567-B0C3CC7FDD4F}"/>
          </ac:spMkLst>
        </pc:spChg>
        <pc:spChg chg="add del">
          <ac:chgData name="Hamid Abdul" userId="ea52c8d55022d035" providerId="LiveId" clId="{673C33E8-F5A0-48E6-94BB-5F3FC61F717B}" dt="2024-05-17T15:03:08.635" v="8639" actId="26606"/>
          <ac:spMkLst>
            <pc:docMk/>
            <pc:sldMk cId="3444030178" sldId="262"/>
            <ac:spMk id="23" creationId="{E2A46BAB-8C31-42B2-90E8-B26DD3E81D37}"/>
          </ac:spMkLst>
        </pc:spChg>
        <pc:spChg chg="add del">
          <ac:chgData name="Hamid Abdul" userId="ea52c8d55022d035" providerId="LiveId" clId="{673C33E8-F5A0-48E6-94BB-5F3FC61F717B}" dt="2024-05-17T15:31:12.318" v="8881" actId="26606"/>
          <ac:spMkLst>
            <pc:docMk/>
            <pc:sldMk cId="3444030178" sldId="262"/>
            <ac:spMk id="38" creationId="{955A2079-FA98-4876-80F0-72364A7D2EA4}"/>
          </ac:spMkLst>
        </pc:spChg>
        <pc:spChg chg="add del">
          <ac:chgData name="Hamid Abdul" userId="ea52c8d55022d035" providerId="LiveId" clId="{673C33E8-F5A0-48E6-94BB-5F3FC61F717B}" dt="2024-05-17T15:31:12.318" v="8881" actId="26606"/>
          <ac:spMkLst>
            <pc:docMk/>
            <pc:sldMk cId="3444030178" sldId="262"/>
            <ac:spMk id="44" creationId="{C05CBC3C-2E5A-4839-8B9B-2E5A6ADF0F58}"/>
          </ac:spMkLst>
        </pc:spChg>
        <pc:spChg chg="add del">
          <ac:chgData name="Hamid Abdul" userId="ea52c8d55022d035" providerId="LiveId" clId="{673C33E8-F5A0-48E6-94BB-5F3FC61F717B}" dt="2024-05-17T15:31:12.318" v="8881" actId="26606"/>
          <ac:spMkLst>
            <pc:docMk/>
            <pc:sldMk cId="3444030178" sldId="262"/>
            <ac:spMk id="46" creationId="{DB5B423A-57CC-4C58-AA26-8E2E862B03A0}"/>
          </ac:spMkLst>
        </pc:spChg>
        <pc:grpChg chg="add del">
          <ac:chgData name="Hamid Abdul" userId="ea52c8d55022d035" providerId="LiveId" clId="{673C33E8-F5A0-48E6-94BB-5F3FC61F717B}" dt="2024-05-17T15:03:08.635" v="8639" actId="26606"/>
          <ac:grpSpMkLst>
            <pc:docMk/>
            <pc:sldMk cId="3444030178" sldId="262"/>
            <ac:grpSpMk id="25" creationId="{B3F7A3C7-0737-4E57-B30E-8EEFE638B401}"/>
          </ac:grpSpMkLst>
        </pc:grpChg>
        <pc:grpChg chg="add del">
          <ac:chgData name="Hamid Abdul" userId="ea52c8d55022d035" providerId="LiveId" clId="{673C33E8-F5A0-48E6-94BB-5F3FC61F717B}" dt="2024-05-17T15:03:08.635" v="8639" actId="26606"/>
          <ac:grpSpMkLst>
            <pc:docMk/>
            <pc:sldMk cId="3444030178" sldId="262"/>
            <ac:grpSpMk id="29" creationId="{43F5E015-E085-4624-B431-B42414448684}"/>
          </ac:grpSpMkLst>
        </pc:grpChg>
        <pc:graphicFrameChg chg="add del mod modGraphic">
          <ac:chgData name="Hamid Abdul" userId="ea52c8d55022d035" providerId="LiveId" clId="{673C33E8-F5A0-48E6-94BB-5F3FC61F717B}" dt="2024-05-17T15:31:12.318" v="8881" actId="26606"/>
          <ac:graphicFrameMkLst>
            <pc:docMk/>
            <pc:sldMk cId="3444030178" sldId="262"/>
            <ac:graphicFrameMk id="5" creationId="{38B82604-A6F4-9C06-37B6-BA0767D06294}"/>
          </ac:graphicFrameMkLst>
        </pc:graphicFrameChg>
        <pc:graphicFrameChg chg="add del">
          <ac:chgData name="Hamid Abdul" userId="ea52c8d55022d035" providerId="LiveId" clId="{673C33E8-F5A0-48E6-94BB-5F3FC61F717B}" dt="2024-05-17T15:31:12.318" v="8881" actId="26606"/>
          <ac:graphicFrameMkLst>
            <pc:docMk/>
            <pc:sldMk cId="3444030178" sldId="262"/>
            <ac:graphicFrameMk id="40" creationId="{4600580A-D19D-F2C9-29E9-DBDCEA009E54}"/>
          </ac:graphicFrameMkLst>
        </pc:graphicFrameChg>
      </pc:sldChg>
      <pc:sldChg chg="addSp delSp modSp add mod ord setBg">
        <pc:chgData name="Hamid Abdul" userId="ea52c8d55022d035" providerId="LiveId" clId="{673C33E8-F5A0-48E6-94BB-5F3FC61F717B}" dt="2024-05-17T15:13:29.395" v="8867" actId="20577"/>
        <pc:sldMkLst>
          <pc:docMk/>
          <pc:sldMk cId="3528906525" sldId="263"/>
        </pc:sldMkLst>
        <pc:spChg chg="mod">
          <ac:chgData name="Hamid Abdul" userId="ea52c8d55022d035" providerId="LiveId" clId="{673C33E8-F5A0-48E6-94BB-5F3FC61F717B}" dt="2024-05-17T14:50:15.658" v="8593" actId="26606"/>
          <ac:spMkLst>
            <pc:docMk/>
            <pc:sldMk cId="3528906525" sldId="263"/>
            <ac:spMk id="2" creationId="{2DBCF79B-984A-FD7F-E150-CE805CE7F76D}"/>
          </ac:spMkLst>
        </pc:spChg>
        <pc:spChg chg="mod">
          <ac:chgData name="Hamid Abdul" userId="ea52c8d55022d035" providerId="LiveId" clId="{673C33E8-F5A0-48E6-94BB-5F3FC61F717B}" dt="2024-05-17T15:13:29.395" v="8867" actId="20577"/>
          <ac:spMkLst>
            <pc:docMk/>
            <pc:sldMk cId="3528906525" sldId="263"/>
            <ac:spMk id="3" creationId="{3C789EF4-6B79-D1F3-3F21-70B05ED92681}"/>
          </ac:spMkLst>
        </pc:spChg>
        <pc:spChg chg="add del">
          <ac:chgData name="Hamid Abdul" userId="ea52c8d55022d035" providerId="LiveId" clId="{673C33E8-F5A0-48E6-94BB-5F3FC61F717B}" dt="2024-05-17T14:50:15.658" v="8593" actId="26606"/>
          <ac:spMkLst>
            <pc:docMk/>
            <pc:sldMk cId="3528906525" sldId="263"/>
            <ac:spMk id="8" creationId="{C2554CA6-288E-4202-BC52-2E5A8F0C0AED}"/>
          </ac:spMkLst>
        </pc:spChg>
        <pc:spChg chg="add del">
          <ac:chgData name="Hamid Abdul" userId="ea52c8d55022d035" providerId="LiveId" clId="{673C33E8-F5A0-48E6-94BB-5F3FC61F717B}" dt="2024-05-17T14:50:15.658" v="8593" actId="26606"/>
          <ac:spMkLst>
            <pc:docMk/>
            <pc:sldMk cId="3528906525" sldId="263"/>
            <ac:spMk id="10" creationId="{B10BB131-AC8E-4A8E-A5D1-36260F720C3B}"/>
          </ac:spMkLst>
        </pc:spChg>
        <pc:spChg chg="add del">
          <ac:chgData name="Hamid Abdul" userId="ea52c8d55022d035" providerId="LiveId" clId="{673C33E8-F5A0-48E6-94BB-5F3FC61F717B}" dt="2024-05-17T14:50:15.658" v="8593" actId="26606"/>
          <ac:spMkLst>
            <pc:docMk/>
            <pc:sldMk cId="3528906525" sldId="263"/>
            <ac:spMk id="12" creationId="{5B7778FC-632E-4DCA-A7CB-0D7731CCF970}"/>
          </ac:spMkLst>
        </pc:spChg>
        <pc:spChg chg="add del">
          <ac:chgData name="Hamid Abdul" userId="ea52c8d55022d035" providerId="LiveId" clId="{673C33E8-F5A0-48E6-94BB-5F3FC61F717B}" dt="2024-05-17T14:50:15.658" v="8593" actId="26606"/>
          <ac:spMkLst>
            <pc:docMk/>
            <pc:sldMk cId="3528906525" sldId="263"/>
            <ac:spMk id="14" creationId="{FA23A907-97FB-4A8F-880A-DD77401C4296}"/>
          </ac:spMkLst>
        </pc:spChg>
        <pc:spChg chg="add">
          <ac:chgData name="Hamid Abdul" userId="ea52c8d55022d035" providerId="LiveId" clId="{673C33E8-F5A0-48E6-94BB-5F3FC61F717B}" dt="2024-05-17T14:50:15.658" v="8593" actId="26606"/>
          <ac:spMkLst>
            <pc:docMk/>
            <pc:sldMk cId="3528906525" sldId="263"/>
            <ac:spMk id="19" creationId="{907EF6B7-1338-4443-8C46-6A318D952DFD}"/>
          </ac:spMkLst>
        </pc:spChg>
        <pc:spChg chg="add">
          <ac:chgData name="Hamid Abdul" userId="ea52c8d55022d035" providerId="LiveId" clId="{673C33E8-F5A0-48E6-94BB-5F3FC61F717B}" dt="2024-05-17T14:50:15.658" v="8593" actId="26606"/>
          <ac:spMkLst>
            <pc:docMk/>
            <pc:sldMk cId="3528906525" sldId="263"/>
            <ac:spMk id="21" creationId="{DAAE4CDD-124C-4DCF-9584-B6033B545DD5}"/>
          </ac:spMkLst>
        </pc:spChg>
        <pc:spChg chg="add">
          <ac:chgData name="Hamid Abdul" userId="ea52c8d55022d035" providerId="LiveId" clId="{673C33E8-F5A0-48E6-94BB-5F3FC61F717B}" dt="2024-05-17T14:50:15.658" v="8593" actId="26606"/>
          <ac:spMkLst>
            <pc:docMk/>
            <pc:sldMk cId="3528906525" sldId="263"/>
            <ac:spMk id="23" creationId="{081E4A58-353D-44AE-B2FC-2A74E2E400F7}"/>
          </ac:spMkLst>
        </pc:spChg>
      </pc:sldChg>
      <pc:sldChg chg="addSp delSp modSp add mod ord">
        <pc:chgData name="Hamid Abdul" userId="ea52c8d55022d035" providerId="LiveId" clId="{673C33E8-F5A0-48E6-94BB-5F3FC61F717B}" dt="2024-05-17T15:30:19.373" v="8879" actId="20577"/>
        <pc:sldMkLst>
          <pc:docMk/>
          <pc:sldMk cId="3225763647" sldId="264"/>
        </pc:sldMkLst>
        <pc:spChg chg="mod">
          <ac:chgData name="Hamid Abdul" userId="ea52c8d55022d035" providerId="LiveId" clId="{673C33E8-F5A0-48E6-94BB-5F3FC61F717B}" dt="2024-05-17T15:02:09.612" v="8634" actId="26606"/>
          <ac:spMkLst>
            <pc:docMk/>
            <pc:sldMk cId="3225763647" sldId="264"/>
            <ac:spMk id="2" creationId="{2DBCF79B-984A-FD7F-E150-CE805CE7F76D}"/>
          </ac:spMkLst>
        </pc:spChg>
        <pc:spChg chg="del mod">
          <ac:chgData name="Hamid Abdul" userId="ea52c8d55022d035" providerId="LiveId" clId="{673C33E8-F5A0-48E6-94BB-5F3FC61F717B}" dt="2024-05-15T06:36:42.085" v="1185" actId="26606"/>
          <ac:spMkLst>
            <pc:docMk/>
            <pc:sldMk cId="3225763647" sldId="264"/>
            <ac:spMk id="3" creationId="{3C789EF4-6B79-D1F3-3F21-70B05ED92681}"/>
          </ac:spMkLst>
        </pc:spChg>
        <pc:spChg chg="del">
          <ac:chgData name="Hamid Abdul" userId="ea52c8d55022d035" providerId="LiveId" clId="{673C33E8-F5A0-48E6-94BB-5F3FC61F717B}" dt="2024-05-15T06:36:42.085" v="1185" actId="26606"/>
          <ac:spMkLst>
            <pc:docMk/>
            <pc:sldMk cId="3225763647" sldId="264"/>
            <ac:spMk id="8" creationId="{C2554CA6-288E-4202-BC52-2E5A8F0C0AED}"/>
          </ac:spMkLst>
        </pc:spChg>
        <pc:spChg chg="del">
          <ac:chgData name="Hamid Abdul" userId="ea52c8d55022d035" providerId="LiveId" clId="{673C33E8-F5A0-48E6-94BB-5F3FC61F717B}" dt="2024-05-15T06:36:42.085" v="1185" actId="26606"/>
          <ac:spMkLst>
            <pc:docMk/>
            <pc:sldMk cId="3225763647" sldId="264"/>
            <ac:spMk id="10" creationId="{B10BB131-AC8E-4A8E-A5D1-36260F720C3B}"/>
          </ac:spMkLst>
        </pc:spChg>
        <pc:spChg chg="del">
          <ac:chgData name="Hamid Abdul" userId="ea52c8d55022d035" providerId="LiveId" clId="{673C33E8-F5A0-48E6-94BB-5F3FC61F717B}" dt="2024-05-15T06:36:42.085" v="1185" actId="26606"/>
          <ac:spMkLst>
            <pc:docMk/>
            <pc:sldMk cId="3225763647" sldId="264"/>
            <ac:spMk id="12" creationId="{5B7778FC-632E-4DCA-A7CB-0D7731CCF970}"/>
          </ac:spMkLst>
        </pc:spChg>
        <pc:spChg chg="del">
          <ac:chgData name="Hamid Abdul" userId="ea52c8d55022d035" providerId="LiveId" clId="{673C33E8-F5A0-48E6-94BB-5F3FC61F717B}" dt="2024-05-15T06:36:42.085" v="1185" actId="26606"/>
          <ac:spMkLst>
            <pc:docMk/>
            <pc:sldMk cId="3225763647" sldId="264"/>
            <ac:spMk id="14" creationId="{FA23A907-97FB-4A8F-880A-DD77401C4296}"/>
          </ac:spMkLst>
        </pc:spChg>
        <pc:spChg chg="add del">
          <ac:chgData name="Hamid Abdul" userId="ea52c8d55022d035" providerId="LiveId" clId="{673C33E8-F5A0-48E6-94BB-5F3FC61F717B}" dt="2024-05-17T15:02:09.612" v="8634" actId="26606"/>
          <ac:spMkLst>
            <pc:docMk/>
            <pc:sldMk cId="3225763647" sldId="264"/>
            <ac:spMk id="20" creationId="{2E442304-DDBD-4F7B-8017-36BCC863FB40}"/>
          </ac:spMkLst>
        </pc:spChg>
        <pc:spChg chg="add del">
          <ac:chgData name="Hamid Abdul" userId="ea52c8d55022d035" providerId="LiveId" clId="{673C33E8-F5A0-48E6-94BB-5F3FC61F717B}" dt="2024-05-17T15:02:09.612" v="8634" actId="26606"/>
          <ac:spMkLst>
            <pc:docMk/>
            <pc:sldMk cId="3225763647" sldId="264"/>
            <ac:spMk id="22" creationId="{5E107275-3853-46FD-A241-DE4355A42675}"/>
          </ac:spMkLst>
        </pc:spChg>
        <pc:spChg chg="add">
          <ac:chgData name="Hamid Abdul" userId="ea52c8d55022d035" providerId="LiveId" clId="{673C33E8-F5A0-48E6-94BB-5F3FC61F717B}" dt="2024-05-17T15:02:09.612" v="8634" actId="26606"/>
          <ac:spMkLst>
            <pc:docMk/>
            <pc:sldMk cId="3225763647" sldId="264"/>
            <ac:spMk id="27" creationId="{6C4028FD-8BAA-4A19-BFDE-594D991B7552}"/>
          </ac:spMkLst>
        </pc:spChg>
        <pc:graphicFrameChg chg="add mod modGraphic">
          <ac:chgData name="Hamid Abdul" userId="ea52c8d55022d035" providerId="LiveId" clId="{673C33E8-F5A0-48E6-94BB-5F3FC61F717B}" dt="2024-05-17T15:30:19.373" v="8879" actId="20577"/>
          <ac:graphicFrameMkLst>
            <pc:docMk/>
            <pc:sldMk cId="3225763647" sldId="264"/>
            <ac:graphicFrameMk id="16" creationId="{E468B80C-4455-FB0E-C833-04E4BEC17FC3}"/>
          </ac:graphicFrameMkLst>
        </pc:graphicFrameChg>
      </pc:sldChg>
      <pc:sldChg chg="addSp delSp modSp new mod ord setBg">
        <pc:chgData name="Hamid Abdul" userId="ea52c8d55022d035" providerId="LiveId" clId="{673C33E8-F5A0-48E6-94BB-5F3FC61F717B}" dt="2024-05-17T15:07:40.082" v="8811"/>
        <pc:sldMkLst>
          <pc:docMk/>
          <pc:sldMk cId="1088512043" sldId="265"/>
        </pc:sldMkLst>
        <pc:spChg chg="mod">
          <ac:chgData name="Hamid Abdul" userId="ea52c8d55022d035" providerId="LiveId" clId="{673C33E8-F5A0-48E6-94BB-5F3FC61F717B}" dt="2024-05-15T06:50:05.063" v="1639" actId="26606"/>
          <ac:spMkLst>
            <pc:docMk/>
            <pc:sldMk cId="1088512043" sldId="265"/>
            <ac:spMk id="2" creationId="{4989942B-FE1C-CCEA-70E1-DBCDD2671E1E}"/>
          </ac:spMkLst>
        </pc:spChg>
        <pc:spChg chg="add del mod">
          <ac:chgData name="Hamid Abdul" userId="ea52c8d55022d035" providerId="LiveId" clId="{673C33E8-F5A0-48E6-94BB-5F3FC61F717B}" dt="2024-05-15T06:50:05.063" v="1639" actId="26606"/>
          <ac:spMkLst>
            <pc:docMk/>
            <pc:sldMk cId="1088512043" sldId="265"/>
            <ac:spMk id="3" creationId="{5516D26C-3830-07E5-10EE-B5ABC8E84C10}"/>
          </ac:spMkLst>
        </pc:spChg>
        <pc:spChg chg="add del">
          <ac:chgData name="Hamid Abdul" userId="ea52c8d55022d035" providerId="LiveId" clId="{673C33E8-F5A0-48E6-94BB-5F3FC61F717B}" dt="2024-05-15T06:49:55.707" v="1634" actId="26606"/>
          <ac:spMkLst>
            <pc:docMk/>
            <pc:sldMk cId="1088512043" sldId="265"/>
            <ac:spMk id="8" creationId="{C2554CA6-288E-4202-BC52-2E5A8F0C0AED}"/>
          </ac:spMkLst>
        </pc:spChg>
        <pc:spChg chg="add del">
          <ac:chgData name="Hamid Abdul" userId="ea52c8d55022d035" providerId="LiveId" clId="{673C33E8-F5A0-48E6-94BB-5F3FC61F717B}" dt="2024-05-15T06:49:55.707" v="1634" actId="26606"/>
          <ac:spMkLst>
            <pc:docMk/>
            <pc:sldMk cId="1088512043" sldId="265"/>
            <ac:spMk id="10" creationId="{B10BB131-AC8E-4A8E-A5D1-36260F720C3B}"/>
          </ac:spMkLst>
        </pc:spChg>
        <pc:spChg chg="add del">
          <ac:chgData name="Hamid Abdul" userId="ea52c8d55022d035" providerId="LiveId" clId="{673C33E8-F5A0-48E6-94BB-5F3FC61F717B}" dt="2024-05-15T06:49:55.707" v="1634" actId="26606"/>
          <ac:spMkLst>
            <pc:docMk/>
            <pc:sldMk cId="1088512043" sldId="265"/>
            <ac:spMk id="12" creationId="{5B7778FC-632E-4DCA-A7CB-0D7731CCF970}"/>
          </ac:spMkLst>
        </pc:spChg>
        <pc:spChg chg="add del">
          <ac:chgData name="Hamid Abdul" userId="ea52c8d55022d035" providerId="LiveId" clId="{673C33E8-F5A0-48E6-94BB-5F3FC61F717B}" dt="2024-05-15T06:49:55.707" v="1634" actId="26606"/>
          <ac:spMkLst>
            <pc:docMk/>
            <pc:sldMk cId="1088512043" sldId="265"/>
            <ac:spMk id="14" creationId="{FA23A907-97FB-4A8F-880A-DD77401C4296}"/>
          </ac:spMkLst>
        </pc:spChg>
        <pc:spChg chg="add del">
          <ac:chgData name="Hamid Abdul" userId="ea52c8d55022d035" providerId="LiveId" clId="{673C33E8-F5A0-48E6-94BB-5F3FC61F717B}" dt="2024-05-15T06:50:00.435" v="1636" actId="26606"/>
          <ac:spMkLst>
            <pc:docMk/>
            <pc:sldMk cId="1088512043" sldId="265"/>
            <ac:spMk id="16" creationId="{B50AB553-2A96-4A92-96F2-93548E096954}"/>
          </ac:spMkLst>
        </pc:spChg>
        <pc:spChg chg="add">
          <ac:chgData name="Hamid Abdul" userId="ea52c8d55022d035" providerId="LiveId" clId="{673C33E8-F5A0-48E6-94BB-5F3FC61F717B}" dt="2024-05-15T06:50:05.063" v="1639" actId="26606"/>
          <ac:spMkLst>
            <pc:docMk/>
            <pc:sldMk cId="1088512043" sldId="265"/>
            <ac:spMk id="20" creationId="{2D2964BB-484D-45AE-AD66-D407D0629652}"/>
          </ac:spMkLst>
        </pc:spChg>
        <pc:spChg chg="add">
          <ac:chgData name="Hamid Abdul" userId="ea52c8d55022d035" providerId="LiveId" clId="{673C33E8-F5A0-48E6-94BB-5F3FC61F717B}" dt="2024-05-15T06:50:05.063" v="1639" actId="26606"/>
          <ac:spMkLst>
            <pc:docMk/>
            <pc:sldMk cId="1088512043" sldId="265"/>
            <ac:spMk id="21" creationId="{E92FEB64-6EEA-4759-B4A4-BD2C1E660BA8}"/>
          </ac:spMkLst>
        </pc:spChg>
        <pc:spChg chg="add">
          <ac:chgData name="Hamid Abdul" userId="ea52c8d55022d035" providerId="LiveId" clId="{673C33E8-F5A0-48E6-94BB-5F3FC61F717B}" dt="2024-05-15T06:50:05.063" v="1639" actId="26606"/>
          <ac:spMkLst>
            <pc:docMk/>
            <pc:sldMk cId="1088512043" sldId="265"/>
            <ac:spMk id="22" creationId="{6691AC69-A76E-4DAB-B565-468B6B87ACF3}"/>
          </ac:spMkLst>
        </pc:spChg>
        <pc:spChg chg="add">
          <ac:chgData name="Hamid Abdul" userId="ea52c8d55022d035" providerId="LiveId" clId="{673C33E8-F5A0-48E6-94BB-5F3FC61F717B}" dt="2024-05-15T06:50:05.063" v="1639" actId="26606"/>
          <ac:spMkLst>
            <pc:docMk/>
            <pc:sldMk cId="1088512043" sldId="265"/>
            <ac:spMk id="23" creationId="{B10BB131-AC8E-4A8E-A5D1-36260F720C3B}"/>
          </ac:spMkLst>
        </pc:spChg>
        <pc:spChg chg="add">
          <ac:chgData name="Hamid Abdul" userId="ea52c8d55022d035" providerId="LiveId" clId="{673C33E8-F5A0-48E6-94BB-5F3FC61F717B}" dt="2024-05-15T06:50:05.063" v="1639" actId="26606"/>
          <ac:spMkLst>
            <pc:docMk/>
            <pc:sldMk cId="1088512043" sldId="265"/>
            <ac:spMk id="24" creationId="{14847E93-7DC1-4D4B-8829-B19AA7137C50}"/>
          </ac:spMkLst>
        </pc:spChg>
        <pc:spChg chg="add">
          <ac:chgData name="Hamid Abdul" userId="ea52c8d55022d035" providerId="LiveId" clId="{673C33E8-F5A0-48E6-94BB-5F3FC61F717B}" dt="2024-05-15T06:50:05.063" v="1639" actId="26606"/>
          <ac:spMkLst>
            <pc:docMk/>
            <pc:sldMk cId="1088512043" sldId="265"/>
            <ac:spMk id="25" creationId="{5566D6E1-03A1-4D73-A4E0-35D74D568A04}"/>
          </ac:spMkLst>
        </pc:spChg>
        <pc:spChg chg="add">
          <ac:chgData name="Hamid Abdul" userId="ea52c8d55022d035" providerId="LiveId" clId="{673C33E8-F5A0-48E6-94BB-5F3FC61F717B}" dt="2024-05-15T06:50:05.063" v="1639" actId="26606"/>
          <ac:spMkLst>
            <pc:docMk/>
            <pc:sldMk cId="1088512043" sldId="265"/>
            <ac:spMk id="26" creationId="{9F835A99-04AC-494A-A572-AFE8413CC938}"/>
          </ac:spMkLst>
        </pc:spChg>
        <pc:spChg chg="add mod">
          <ac:chgData name="Hamid Abdul" userId="ea52c8d55022d035" providerId="LiveId" clId="{673C33E8-F5A0-48E6-94BB-5F3FC61F717B}" dt="2024-05-15T06:50:35.192" v="1704" actId="20577"/>
          <ac:spMkLst>
            <pc:docMk/>
            <pc:sldMk cId="1088512043" sldId="265"/>
            <ac:spMk id="27" creationId="{5516D26C-3830-07E5-10EE-B5ABC8E84C10}"/>
          </ac:spMkLst>
        </pc:spChg>
        <pc:spChg chg="add">
          <ac:chgData name="Hamid Abdul" userId="ea52c8d55022d035" providerId="LiveId" clId="{673C33E8-F5A0-48E6-94BB-5F3FC61F717B}" dt="2024-05-15T06:50:05.063" v="1639" actId="26606"/>
          <ac:spMkLst>
            <pc:docMk/>
            <pc:sldMk cId="1088512043" sldId="265"/>
            <ac:spMk id="28" creationId="{7B786209-1B0B-4CA9-9BDD-F7327066A84D}"/>
          </ac:spMkLst>
        </pc:spChg>
        <pc:graphicFrameChg chg="add del">
          <ac:chgData name="Hamid Abdul" userId="ea52c8d55022d035" providerId="LiveId" clId="{673C33E8-F5A0-48E6-94BB-5F3FC61F717B}" dt="2024-05-15T06:50:00.435" v="1636" actId="26606"/>
          <ac:graphicFrameMkLst>
            <pc:docMk/>
            <pc:sldMk cId="1088512043" sldId="265"/>
            <ac:graphicFrameMk id="5" creationId="{4F60D771-4B5A-AD72-C1F4-36C92E153676}"/>
          </ac:graphicFrameMkLst>
        </pc:graphicFrameChg>
        <pc:graphicFrameChg chg="add del">
          <ac:chgData name="Hamid Abdul" userId="ea52c8d55022d035" providerId="LiveId" clId="{673C33E8-F5A0-48E6-94BB-5F3FC61F717B}" dt="2024-05-15T06:50:05.052" v="1638" actId="26606"/>
          <ac:graphicFrameMkLst>
            <pc:docMk/>
            <pc:sldMk cId="1088512043" sldId="265"/>
            <ac:graphicFrameMk id="18" creationId="{5749412C-5AE3-5B4E-553C-67A8CB49FF32}"/>
          </ac:graphicFrameMkLst>
        </pc:graphicFrameChg>
        <pc:picChg chg="add del">
          <ac:chgData name="Hamid Abdul" userId="ea52c8d55022d035" providerId="LiveId" clId="{673C33E8-F5A0-48E6-94BB-5F3FC61F717B}" dt="2024-05-15T06:50:00.435" v="1636" actId="26606"/>
          <ac:picMkLst>
            <pc:docMk/>
            <pc:sldMk cId="1088512043" sldId="265"/>
            <ac:picMk id="6" creationId="{4297CBE5-D271-9B84-2B11-BB415961E294}"/>
          </ac:picMkLst>
        </pc:picChg>
      </pc:sldChg>
      <pc:sldChg chg="addSp delSp modSp new mod ord setBg">
        <pc:chgData name="Hamid Abdul" userId="ea52c8d55022d035" providerId="LiveId" clId="{673C33E8-F5A0-48E6-94BB-5F3FC61F717B}" dt="2024-05-20T10:21:14.385" v="14892" actId="20577"/>
        <pc:sldMkLst>
          <pc:docMk/>
          <pc:sldMk cId="3707624240" sldId="266"/>
        </pc:sldMkLst>
        <pc:spChg chg="mod">
          <ac:chgData name="Hamid Abdul" userId="ea52c8d55022d035" providerId="LiveId" clId="{673C33E8-F5A0-48E6-94BB-5F3FC61F717B}" dt="2024-05-18T15:05:49.191" v="10717" actId="26606"/>
          <ac:spMkLst>
            <pc:docMk/>
            <pc:sldMk cId="3707624240" sldId="266"/>
            <ac:spMk id="2" creationId="{8C6A849A-52AA-793E-B0E2-5C5E0E913112}"/>
          </ac:spMkLst>
        </pc:spChg>
        <pc:spChg chg="mod">
          <ac:chgData name="Hamid Abdul" userId="ea52c8d55022d035" providerId="LiveId" clId="{673C33E8-F5A0-48E6-94BB-5F3FC61F717B}" dt="2024-05-20T10:21:14.385" v="14892" actId="20577"/>
          <ac:spMkLst>
            <pc:docMk/>
            <pc:sldMk cId="3707624240" sldId="266"/>
            <ac:spMk id="3" creationId="{C3F4C122-128A-5808-51DC-A064F6413673}"/>
          </ac:spMkLst>
        </pc:spChg>
        <pc:spChg chg="add">
          <ac:chgData name="Hamid Abdul" userId="ea52c8d55022d035" providerId="LiveId" clId="{673C33E8-F5A0-48E6-94BB-5F3FC61F717B}" dt="2024-05-18T15:05:49.191" v="10717" actId="26606"/>
          <ac:spMkLst>
            <pc:docMk/>
            <pc:sldMk cId="3707624240" sldId="266"/>
            <ac:spMk id="8" creationId="{907EF6B7-1338-4443-8C46-6A318D952DFD}"/>
          </ac:spMkLst>
        </pc:spChg>
        <pc:spChg chg="add del">
          <ac:chgData name="Hamid Abdul" userId="ea52c8d55022d035" providerId="LiveId" clId="{673C33E8-F5A0-48E6-94BB-5F3FC61F717B}" dt="2024-05-18T15:04:46.703" v="10710" actId="26606"/>
          <ac:spMkLst>
            <pc:docMk/>
            <pc:sldMk cId="3707624240" sldId="266"/>
            <ac:spMk id="9" creationId="{3ECBE1F1-D69B-4AFA-ABD5-8E41720EF6DE}"/>
          </ac:spMkLst>
        </pc:spChg>
        <pc:spChg chg="add">
          <ac:chgData name="Hamid Abdul" userId="ea52c8d55022d035" providerId="LiveId" clId="{673C33E8-F5A0-48E6-94BB-5F3FC61F717B}" dt="2024-05-18T15:05:49.191" v="10717" actId="26606"/>
          <ac:spMkLst>
            <pc:docMk/>
            <pc:sldMk cId="3707624240" sldId="266"/>
            <ac:spMk id="10" creationId="{DAAE4CDD-124C-4DCF-9584-B6033B545DD5}"/>
          </ac:spMkLst>
        </pc:spChg>
        <pc:spChg chg="add del">
          <ac:chgData name="Hamid Abdul" userId="ea52c8d55022d035" providerId="LiveId" clId="{673C33E8-F5A0-48E6-94BB-5F3FC61F717B}" dt="2024-05-18T15:04:46.703" v="10710" actId="26606"/>
          <ac:spMkLst>
            <pc:docMk/>
            <pc:sldMk cId="3707624240" sldId="266"/>
            <ac:spMk id="11" creationId="{603A6265-E10C-4B85-9C20-E75FCAF9CC63}"/>
          </ac:spMkLst>
        </pc:spChg>
        <pc:spChg chg="add">
          <ac:chgData name="Hamid Abdul" userId="ea52c8d55022d035" providerId="LiveId" clId="{673C33E8-F5A0-48E6-94BB-5F3FC61F717B}" dt="2024-05-18T15:05:49.191" v="10717" actId="26606"/>
          <ac:spMkLst>
            <pc:docMk/>
            <pc:sldMk cId="3707624240" sldId="266"/>
            <ac:spMk id="12" creationId="{081E4A58-353D-44AE-B2FC-2A74E2E400F7}"/>
          </ac:spMkLst>
        </pc:spChg>
        <pc:spChg chg="add del">
          <ac:chgData name="Hamid Abdul" userId="ea52c8d55022d035" providerId="LiveId" clId="{673C33E8-F5A0-48E6-94BB-5F3FC61F717B}" dt="2024-05-18T15:04:47.167" v="10712" actId="26606"/>
          <ac:spMkLst>
            <pc:docMk/>
            <pc:sldMk cId="3707624240" sldId="266"/>
            <ac:spMk id="13" creationId="{E51BA4DF-2BD4-4EC2-B1DB-B27C8AC71864}"/>
          </ac:spMkLst>
        </pc:spChg>
        <pc:spChg chg="add del">
          <ac:chgData name="Hamid Abdul" userId="ea52c8d55022d035" providerId="LiveId" clId="{673C33E8-F5A0-48E6-94BB-5F3FC61F717B}" dt="2024-05-18T15:05:01.860" v="10714" actId="26606"/>
          <ac:spMkLst>
            <pc:docMk/>
            <pc:sldMk cId="3707624240" sldId="266"/>
            <ac:spMk id="16" creationId="{F944E337-3E5D-4A1F-A5A1-2057F25B8A7B}"/>
          </ac:spMkLst>
        </pc:spChg>
        <pc:spChg chg="add del">
          <ac:chgData name="Hamid Abdul" userId="ea52c8d55022d035" providerId="LiveId" clId="{673C33E8-F5A0-48E6-94BB-5F3FC61F717B}" dt="2024-05-18T15:05:01.860" v="10714" actId="26606"/>
          <ac:spMkLst>
            <pc:docMk/>
            <pc:sldMk cId="3707624240" sldId="266"/>
            <ac:spMk id="17" creationId="{4DA50D69-7CF7-4844-B844-A2B821C77F24}"/>
          </ac:spMkLst>
        </pc:spChg>
        <pc:picChg chg="add del">
          <ac:chgData name="Hamid Abdul" userId="ea52c8d55022d035" providerId="LiveId" clId="{673C33E8-F5A0-48E6-94BB-5F3FC61F717B}" dt="2024-05-18T15:04:46.703" v="10710" actId="26606"/>
          <ac:picMkLst>
            <pc:docMk/>
            <pc:sldMk cId="3707624240" sldId="266"/>
            <ac:picMk id="5" creationId="{438D9BE3-C965-2585-E9F4-1F7AC87CF90E}"/>
          </ac:picMkLst>
        </pc:picChg>
        <pc:picChg chg="add del">
          <ac:chgData name="Hamid Abdul" userId="ea52c8d55022d035" providerId="LiveId" clId="{673C33E8-F5A0-48E6-94BB-5F3FC61F717B}" dt="2024-05-18T15:04:47.167" v="10712" actId="26606"/>
          <ac:picMkLst>
            <pc:docMk/>
            <pc:sldMk cId="3707624240" sldId="266"/>
            <ac:picMk id="14" creationId="{E2FA24E0-2BD6-A6BF-96EC-BAEDFEAC83B6}"/>
          </ac:picMkLst>
        </pc:picChg>
        <pc:picChg chg="add del">
          <ac:chgData name="Hamid Abdul" userId="ea52c8d55022d035" providerId="LiveId" clId="{673C33E8-F5A0-48E6-94BB-5F3FC61F717B}" dt="2024-05-18T15:05:01.860" v="10714" actId="26606"/>
          <ac:picMkLst>
            <pc:docMk/>
            <pc:sldMk cId="3707624240" sldId="266"/>
            <ac:picMk id="18" creationId="{BEB4DCAA-DFE9-4714-A449-CD584DC817DC}"/>
          </ac:picMkLst>
        </pc:picChg>
      </pc:sldChg>
      <pc:sldChg chg="addSp delSp modSp new mod ord setBg modNotesTx">
        <pc:chgData name="Hamid Abdul" userId="ea52c8d55022d035" providerId="LiveId" clId="{673C33E8-F5A0-48E6-94BB-5F3FC61F717B}" dt="2024-05-19T09:15:54.215" v="14388" actId="20577"/>
        <pc:sldMkLst>
          <pc:docMk/>
          <pc:sldMk cId="3838116273" sldId="267"/>
        </pc:sldMkLst>
        <pc:spChg chg="mod">
          <ac:chgData name="Hamid Abdul" userId="ea52c8d55022d035" providerId="LiveId" clId="{673C33E8-F5A0-48E6-94BB-5F3FC61F717B}" dt="2024-05-19T09:10:07.999" v="14210" actId="20577"/>
          <ac:spMkLst>
            <pc:docMk/>
            <pc:sldMk cId="3838116273" sldId="267"/>
            <ac:spMk id="2" creationId="{BE340269-ECE1-33C5-9ECE-C62297E9C2A4}"/>
          </ac:spMkLst>
        </pc:spChg>
        <pc:spChg chg="mod">
          <ac:chgData name="Hamid Abdul" userId="ea52c8d55022d035" providerId="LiveId" clId="{673C33E8-F5A0-48E6-94BB-5F3FC61F717B}" dt="2024-05-19T09:15:54.215" v="14388" actId="20577"/>
          <ac:spMkLst>
            <pc:docMk/>
            <pc:sldMk cId="3838116273" sldId="267"/>
            <ac:spMk id="3" creationId="{C15143F6-E43F-725A-6C0B-FD5DF458AABF}"/>
          </ac:spMkLst>
        </pc:spChg>
        <pc:spChg chg="add del">
          <ac:chgData name="Hamid Abdul" userId="ea52c8d55022d035" providerId="LiveId" clId="{673C33E8-F5A0-48E6-94BB-5F3FC61F717B}" dt="2024-05-19T07:25:07.293" v="12141" actId="26606"/>
          <ac:spMkLst>
            <pc:docMk/>
            <pc:sldMk cId="3838116273" sldId="267"/>
            <ac:spMk id="10" creationId="{743AA782-23D1-4521-8CAD-47662984AA08}"/>
          </ac:spMkLst>
        </pc:spChg>
        <pc:spChg chg="add del">
          <ac:chgData name="Hamid Abdul" userId="ea52c8d55022d035" providerId="LiveId" clId="{673C33E8-F5A0-48E6-94BB-5F3FC61F717B}" dt="2024-05-19T07:25:07.293" v="12141" actId="26606"/>
          <ac:spMkLst>
            <pc:docMk/>
            <pc:sldMk cId="3838116273" sldId="267"/>
            <ac:spMk id="12" creationId="{71877DBC-BB60-40F0-AC93-2ACDBAAE60CE}"/>
          </ac:spMkLst>
        </pc:spChg>
        <pc:spChg chg="add">
          <ac:chgData name="Hamid Abdul" userId="ea52c8d55022d035" providerId="LiveId" clId="{673C33E8-F5A0-48E6-94BB-5F3FC61F717B}" dt="2024-05-19T07:25:07.293" v="12141" actId="26606"/>
          <ac:spMkLst>
            <pc:docMk/>
            <pc:sldMk cId="3838116273" sldId="267"/>
            <ac:spMk id="17" creationId="{777A147A-9ED8-46B4-8660-1B3C2AA880B5}"/>
          </ac:spMkLst>
        </pc:spChg>
        <pc:spChg chg="add">
          <ac:chgData name="Hamid Abdul" userId="ea52c8d55022d035" providerId="LiveId" clId="{673C33E8-F5A0-48E6-94BB-5F3FC61F717B}" dt="2024-05-19T07:25:07.293" v="12141" actId="26606"/>
          <ac:spMkLst>
            <pc:docMk/>
            <pc:sldMk cId="3838116273" sldId="267"/>
            <ac:spMk id="19" creationId="{5D6C15A0-C087-4593-8414-2B4EC1CDC3DE}"/>
          </ac:spMkLst>
        </pc:spChg>
        <pc:picChg chg="add del mod">
          <ac:chgData name="Hamid Abdul" userId="ea52c8d55022d035" providerId="LiveId" clId="{673C33E8-F5A0-48E6-94BB-5F3FC61F717B}" dt="2024-05-19T07:25:04.476" v="12140" actId="478"/>
          <ac:picMkLst>
            <pc:docMk/>
            <pc:sldMk cId="3838116273" sldId="267"/>
            <ac:picMk id="7" creationId="{1F906272-AB0F-AE3D-B247-39A625143C3D}"/>
          </ac:picMkLst>
        </pc:picChg>
      </pc:sldChg>
      <pc:sldChg chg="addSp modSp new mod ord setBg modNotesTx">
        <pc:chgData name="Hamid Abdul" userId="ea52c8d55022d035" providerId="LiveId" clId="{673C33E8-F5A0-48E6-94BB-5F3FC61F717B}" dt="2024-05-19T09:33:38.512" v="14688" actId="20577"/>
        <pc:sldMkLst>
          <pc:docMk/>
          <pc:sldMk cId="1643947814" sldId="268"/>
        </pc:sldMkLst>
        <pc:spChg chg="mod">
          <ac:chgData name="Hamid Abdul" userId="ea52c8d55022d035" providerId="LiveId" clId="{673C33E8-F5A0-48E6-94BB-5F3FC61F717B}" dt="2024-05-19T09:22:13.647" v="14532" actId="26606"/>
          <ac:spMkLst>
            <pc:docMk/>
            <pc:sldMk cId="1643947814" sldId="268"/>
            <ac:spMk id="2" creationId="{62791D78-0ACB-ECD6-6737-33DADB8C8764}"/>
          </ac:spMkLst>
        </pc:spChg>
        <pc:spChg chg="mod">
          <ac:chgData name="Hamid Abdul" userId="ea52c8d55022d035" providerId="LiveId" clId="{673C33E8-F5A0-48E6-94BB-5F3FC61F717B}" dt="2024-05-19T09:33:38.512" v="14688" actId="20577"/>
          <ac:spMkLst>
            <pc:docMk/>
            <pc:sldMk cId="1643947814" sldId="268"/>
            <ac:spMk id="3" creationId="{FF08C685-8D32-6EAC-BBED-B99DC66270B8}"/>
          </ac:spMkLst>
        </pc:spChg>
        <pc:spChg chg="add">
          <ac:chgData name="Hamid Abdul" userId="ea52c8d55022d035" providerId="LiveId" clId="{673C33E8-F5A0-48E6-94BB-5F3FC61F717B}" dt="2024-05-19T09:22:13.647" v="14532" actId="26606"/>
          <ac:spMkLst>
            <pc:docMk/>
            <pc:sldMk cId="1643947814" sldId="268"/>
            <ac:spMk id="8" creationId="{777A147A-9ED8-46B4-8660-1B3C2AA880B5}"/>
          </ac:spMkLst>
        </pc:spChg>
        <pc:spChg chg="add">
          <ac:chgData name="Hamid Abdul" userId="ea52c8d55022d035" providerId="LiveId" clId="{673C33E8-F5A0-48E6-94BB-5F3FC61F717B}" dt="2024-05-19T09:22:13.647" v="14532" actId="26606"/>
          <ac:spMkLst>
            <pc:docMk/>
            <pc:sldMk cId="1643947814" sldId="268"/>
            <ac:spMk id="10" creationId="{5D6C15A0-C087-4593-8414-2B4EC1CDC3DE}"/>
          </ac:spMkLst>
        </pc:spChg>
      </pc:sldChg>
      <pc:sldChg chg="addSp delSp modSp new mod ord setBg">
        <pc:chgData name="Hamid Abdul" userId="ea52c8d55022d035" providerId="LiveId" clId="{673C33E8-F5A0-48E6-94BB-5F3FC61F717B}" dt="2024-05-19T09:47:01.989" v="14782" actId="26606"/>
        <pc:sldMkLst>
          <pc:docMk/>
          <pc:sldMk cId="4241116168" sldId="269"/>
        </pc:sldMkLst>
        <pc:spChg chg="mod">
          <ac:chgData name="Hamid Abdul" userId="ea52c8d55022d035" providerId="LiveId" clId="{673C33E8-F5A0-48E6-94BB-5F3FC61F717B}" dt="2024-05-19T09:47:01.989" v="14782" actId="26606"/>
          <ac:spMkLst>
            <pc:docMk/>
            <pc:sldMk cId="4241116168" sldId="269"/>
            <ac:spMk id="2" creationId="{D0DB5249-399A-9AC4-21C2-4042FEE3BC93}"/>
          </ac:spMkLst>
        </pc:spChg>
        <pc:spChg chg="mod">
          <ac:chgData name="Hamid Abdul" userId="ea52c8d55022d035" providerId="LiveId" clId="{673C33E8-F5A0-48E6-94BB-5F3FC61F717B}" dt="2024-05-19T09:47:01.989" v="14782" actId="26606"/>
          <ac:spMkLst>
            <pc:docMk/>
            <pc:sldMk cId="4241116168" sldId="269"/>
            <ac:spMk id="3" creationId="{12643A46-C624-E909-4B7C-F310930ACF27}"/>
          </ac:spMkLst>
        </pc:spChg>
        <pc:spChg chg="add del">
          <ac:chgData name="Hamid Abdul" userId="ea52c8d55022d035" providerId="LiveId" clId="{673C33E8-F5A0-48E6-94BB-5F3FC61F717B}" dt="2024-05-19T09:47:01.989" v="14782" actId="26606"/>
          <ac:spMkLst>
            <pc:docMk/>
            <pc:sldMk cId="4241116168" sldId="269"/>
            <ac:spMk id="8" creationId="{777A147A-9ED8-46B4-8660-1B3C2AA880B5}"/>
          </ac:spMkLst>
        </pc:spChg>
        <pc:spChg chg="add del">
          <ac:chgData name="Hamid Abdul" userId="ea52c8d55022d035" providerId="LiveId" clId="{673C33E8-F5A0-48E6-94BB-5F3FC61F717B}" dt="2024-05-19T09:47:01.989" v="14782" actId="26606"/>
          <ac:spMkLst>
            <pc:docMk/>
            <pc:sldMk cId="4241116168" sldId="269"/>
            <ac:spMk id="10" creationId="{5D6C15A0-C087-4593-8414-2B4EC1CDC3DE}"/>
          </ac:spMkLst>
        </pc:spChg>
        <pc:spChg chg="add del">
          <ac:chgData name="Hamid Abdul" userId="ea52c8d55022d035" providerId="LiveId" clId="{673C33E8-F5A0-48E6-94BB-5F3FC61F717B}" dt="2024-05-19T09:47:01.982" v="14781" actId="26606"/>
          <ac:spMkLst>
            <pc:docMk/>
            <pc:sldMk cId="4241116168" sldId="269"/>
            <ac:spMk id="15" creationId="{C05CBC3C-2E5A-4839-8B9B-2E5A6ADF0F58}"/>
          </ac:spMkLst>
        </pc:spChg>
        <pc:spChg chg="add del">
          <ac:chgData name="Hamid Abdul" userId="ea52c8d55022d035" providerId="LiveId" clId="{673C33E8-F5A0-48E6-94BB-5F3FC61F717B}" dt="2024-05-19T09:47:01.982" v="14781" actId="26606"/>
          <ac:spMkLst>
            <pc:docMk/>
            <pc:sldMk cId="4241116168" sldId="269"/>
            <ac:spMk id="17" creationId="{827FF362-FC97-4BF5-949B-D4ADFA26E457}"/>
          </ac:spMkLst>
        </pc:spChg>
        <pc:spChg chg="add">
          <ac:chgData name="Hamid Abdul" userId="ea52c8d55022d035" providerId="LiveId" clId="{673C33E8-F5A0-48E6-94BB-5F3FC61F717B}" dt="2024-05-19T09:47:01.989" v="14782" actId="26606"/>
          <ac:spMkLst>
            <pc:docMk/>
            <pc:sldMk cId="4241116168" sldId="269"/>
            <ac:spMk id="19" creationId="{5B7778FC-632E-4DCA-A7CB-0D7731CCF970}"/>
          </ac:spMkLst>
        </pc:spChg>
        <pc:spChg chg="add">
          <ac:chgData name="Hamid Abdul" userId="ea52c8d55022d035" providerId="LiveId" clId="{673C33E8-F5A0-48E6-94BB-5F3FC61F717B}" dt="2024-05-19T09:47:01.989" v="14782" actId="26606"/>
          <ac:spMkLst>
            <pc:docMk/>
            <pc:sldMk cId="4241116168" sldId="269"/>
            <ac:spMk id="20" creationId="{C2554CA6-288E-4202-BC52-2E5A8F0C0AED}"/>
          </ac:spMkLst>
        </pc:spChg>
        <pc:spChg chg="add">
          <ac:chgData name="Hamid Abdul" userId="ea52c8d55022d035" providerId="LiveId" clId="{673C33E8-F5A0-48E6-94BB-5F3FC61F717B}" dt="2024-05-19T09:47:01.989" v="14782" actId="26606"/>
          <ac:spMkLst>
            <pc:docMk/>
            <pc:sldMk cId="4241116168" sldId="269"/>
            <ac:spMk id="21" creationId="{FA23A907-97FB-4A8F-880A-DD77401C4296}"/>
          </ac:spMkLst>
        </pc:spChg>
        <pc:spChg chg="add">
          <ac:chgData name="Hamid Abdul" userId="ea52c8d55022d035" providerId="LiveId" clId="{673C33E8-F5A0-48E6-94BB-5F3FC61F717B}" dt="2024-05-19T09:47:01.989" v="14782" actId="26606"/>
          <ac:spMkLst>
            <pc:docMk/>
            <pc:sldMk cId="4241116168" sldId="269"/>
            <ac:spMk id="22" creationId="{B10BB131-AC8E-4A8E-A5D1-36260F720C3B}"/>
          </ac:spMkLst>
        </pc:spChg>
      </pc:sldChg>
      <pc:sldChg chg="addSp delSp modSp new mod ord setBg">
        <pc:chgData name="Hamid Abdul" userId="ea52c8d55022d035" providerId="LiveId" clId="{673C33E8-F5A0-48E6-94BB-5F3FC61F717B}" dt="2024-05-19T11:00:12.091" v="14790" actId="26606"/>
        <pc:sldMkLst>
          <pc:docMk/>
          <pc:sldMk cId="1249163327" sldId="270"/>
        </pc:sldMkLst>
        <pc:spChg chg="mod">
          <ac:chgData name="Hamid Abdul" userId="ea52c8d55022d035" providerId="LiveId" clId="{673C33E8-F5A0-48E6-94BB-5F3FC61F717B}" dt="2024-05-19T11:00:12.091" v="14790" actId="26606"/>
          <ac:spMkLst>
            <pc:docMk/>
            <pc:sldMk cId="1249163327" sldId="270"/>
            <ac:spMk id="2" creationId="{D2951B83-FC38-A920-21E7-D9EA3F93CFBC}"/>
          </ac:spMkLst>
        </pc:spChg>
        <pc:spChg chg="del">
          <ac:chgData name="Hamid Abdul" userId="ea52c8d55022d035" providerId="LiveId" clId="{673C33E8-F5A0-48E6-94BB-5F3FC61F717B}" dt="2024-05-19T10:59:56.208" v="14783"/>
          <ac:spMkLst>
            <pc:docMk/>
            <pc:sldMk cId="1249163327" sldId="270"/>
            <ac:spMk id="3" creationId="{FC95ECED-63B7-05BA-50B1-D9C4C8FA0DD5}"/>
          </ac:spMkLst>
        </pc:spChg>
        <pc:spChg chg="add del">
          <ac:chgData name="Hamid Abdul" userId="ea52c8d55022d035" providerId="LiveId" clId="{673C33E8-F5A0-48E6-94BB-5F3FC61F717B}" dt="2024-05-19T11:00:11.573" v="14787" actId="26606"/>
          <ac:spMkLst>
            <pc:docMk/>
            <pc:sldMk cId="1249163327" sldId="270"/>
            <ac:spMk id="9" creationId="{AE2B703B-46F9-481A-A605-82E2A828C4FA}"/>
          </ac:spMkLst>
        </pc:spChg>
        <pc:spChg chg="add del">
          <ac:chgData name="Hamid Abdul" userId="ea52c8d55022d035" providerId="LiveId" clId="{673C33E8-F5A0-48E6-94BB-5F3FC61F717B}" dt="2024-05-19T11:00:11.573" v="14787" actId="26606"/>
          <ac:spMkLst>
            <pc:docMk/>
            <pc:sldMk cId="1249163327" sldId="270"/>
            <ac:spMk id="11" creationId="{F13BE4D7-0C3D-4906-B230-A1C5B4665CCF}"/>
          </ac:spMkLst>
        </pc:spChg>
        <pc:spChg chg="add del">
          <ac:chgData name="Hamid Abdul" userId="ea52c8d55022d035" providerId="LiveId" clId="{673C33E8-F5A0-48E6-94BB-5F3FC61F717B}" dt="2024-05-19T11:00:12.053" v="14789" actId="26606"/>
          <ac:spMkLst>
            <pc:docMk/>
            <pc:sldMk cId="1249163327" sldId="270"/>
            <ac:spMk id="13" creationId="{AAD0DBB9-1A4B-4391-81D4-CB19F9AB918A}"/>
          </ac:spMkLst>
        </pc:spChg>
        <pc:spChg chg="add del">
          <ac:chgData name="Hamid Abdul" userId="ea52c8d55022d035" providerId="LiveId" clId="{673C33E8-F5A0-48E6-94BB-5F3FC61F717B}" dt="2024-05-19T11:00:12.053" v="14789" actId="26606"/>
          <ac:spMkLst>
            <pc:docMk/>
            <pc:sldMk cId="1249163327" sldId="270"/>
            <ac:spMk id="14" creationId="{BACC6370-2D7E-4714-9D71-7542949D7D5D}"/>
          </ac:spMkLst>
        </pc:spChg>
        <pc:spChg chg="add del">
          <ac:chgData name="Hamid Abdul" userId="ea52c8d55022d035" providerId="LiveId" clId="{673C33E8-F5A0-48E6-94BB-5F3FC61F717B}" dt="2024-05-19T11:00:12.053" v="14789" actId="26606"/>
          <ac:spMkLst>
            <pc:docMk/>
            <pc:sldMk cId="1249163327" sldId="270"/>
            <ac:spMk id="15" creationId="{063BBA22-50EA-4C4D-BE05-F1CE4E63AA56}"/>
          </ac:spMkLst>
        </pc:spChg>
        <pc:spChg chg="add del">
          <ac:chgData name="Hamid Abdul" userId="ea52c8d55022d035" providerId="LiveId" clId="{673C33E8-F5A0-48E6-94BB-5F3FC61F717B}" dt="2024-05-19T11:00:12.053" v="14789" actId="26606"/>
          <ac:spMkLst>
            <pc:docMk/>
            <pc:sldMk cId="1249163327" sldId="270"/>
            <ac:spMk id="16" creationId="{F68B3F68-107C-434F-AA38-110D5EA91B85}"/>
          </ac:spMkLst>
        </pc:spChg>
        <pc:spChg chg="add">
          <ac:chgData name="Hamid Abdul" userId="ea52c8d55022d035" providerId="LiveId" clId="{673C33E8-F5A0-48E6-94BB-5F3FC61F717B}" dt="2024-05-19T11:00:12.091" v="14790" actId="26606"/>
          <ac:spMkLst>
            <pc:docMk/>
            <pc:sldMk cId="1249163327" sldId="270"/>
            <ac:spMk id="18" creationId="{53B021B3-DE93-4AB7-8A18-CF5F1CED88B8}"/>
          </ac:spMkLst>
        </pc:spChg>
        <pc:spChg chg="add">
          <ac:chgData name="Hamid Abdul" userId="ea52c8d55022d035" providerId="LiveId" clId="{673C33E8-F5A0-48E6-94BB-5F3FC61F717B}" dt="2024-05-19T11:00:12.091" v="14790" actId="26606"/>
          <ac:spMkLst>
            <pc:docMk/>
            <pc:sldMk cId="1249163327" sldId="270"/>
            <ac:spMk id="19" creationId="{52D502E5-F6B4-4D58-B4AE-FC466FF15EE8}"/>
          </ac:spMkLst>
        </pc:spChg>
        <pc:spChg chg="add">
          <ac:chgData name="Hamid Abdul" userId="ea52c8d55022d035" providerId="LiveId" clId="{673C33E8-F5A0-48E6-94BB-5F3FC61F717B}" dt="2024-05-19T11:00:12.091" v="14790" actId="26606"/>
          <ac:spMkLst>
            <pc:docMk/>
            <pc:sldMk cId="1249163327" sldId="270"/>
            <ac:spMk id="20" creationId="{9DECDBF4-02B6-4BB4-B65B-B8107AD6A9E8}"/>
          </ac:spMkLst>
        </pc:spChg>
        <pc:graphicFrameChg chg="add mod modGraphic">
          <ac:chgData name="Hamid Abdul" userId="ea52c8d55022d035" providerId="LiveId" clId="{673C33E8-F5A0-48E6-94BB-5F3FC61F717B}" dt="2024-05-19T11:00:12.091" v="14790" actId="26606"/>
          <ac:graphicFrameMkLst>
            <pc:docMk/>
            <pc:sldMk cId="1249163327" sldId="270"/>
            <ac:graphicFrameMk id="4" creationId="{3EF21ECC-11DF-887D-8455-1FB7E40F24A0}"/>
          </ac:graphicFrameMkLst>
        </pc:graphicFrameChg>
      </pc:sldChg>
      <pc:sldChg chg="modSp new mod ord">
        <pc:chgData name="Hamid Abdul" userId="ea52c8d55022d035" providerId="LiveId" clId="{673C33E8-F5A0-48E6-94BB-5F3FC61F717B}" dt="2024-05-20T14:38:05.338" v="15255" actId="108"/>
        <pc:sldMkLst>
          <pc:docMk/>
          <pc:sldMk cId="3410215734" sldId="271"/>
        </pc:sldMkLst>
        <pc:spChg chg="mod">
          <ac:chgData name="Hamid Abdul" userId="ea52c8d55022d035" providerId="LiveId" clId="{673C33E8-F5A0-48E6-94BB-5F3FC61F717B}" dt="2024-05-15T15:44:36.981" v="2738" actId="20577"/>
          <ac:spMkLst>
            <pc:docMk/>
            <pc:sldMk cId="3410215734" sldId="271"/>
            <ac:spMk id="2" creationId="{F4506191-F002-1AF0-CD48-B3D384766161}"/>
          </ac:spMkLst>
        </pc:spChg>
        <pc:spChg chg="mod">
          <ac:chgData name="Hamid Abdul" userId="ea52c8d55022d035" providerId="LiveId" clId="{673C33E8-F5A0-48E6-94BB-5F3FC61F717B}" dt="2024-05-20T14:38:05.338" v="15255" actId="108"/>
          <ac:spMkLst>
            <pc:docMk/>
            <pc:sldMk cId="3410215734" sldId="271"/>
            <ac:spMk id="3" creationId="{1E84C1A9-E353-8187-C110-7474C329BAEE}"/>
          </ac:spMkLst>
        </pc:spChg>
      </pc:sldChg>
      <pc:sldChg chg="addSp delSp modSp new mod ord setBg setClrOvrMap modNotesTx">
        <pc:chgData name="Hamid Abdul" userId="ea52c8d55022d035" providerId="LiveId" clId="{673C33E8-F5A0-48E6-94BB-5F3FC61F717B}" dt="2024-05-18T15:05:23.123" v="10716" actId="26606"/>
        <pc:sldMkLst>
          <pc:docMk/>
          <pc:sldMk cId="300133043" sldId="272"/>
        </pc:sldMkLst>
        <pc:spChg chg="mod">
          <ac:chgData name="Hamid Abdul" userId="ea52c8d55022d035" providerId="LiveId" clId="{673C33E8-F5A0-48E6-94BB-5F3FC61F717B}" dt="2024-05-18T15:05:23.123" v="10716" actId="26606"/>
          <ac:spMkLst>
            <pc:docMk/>
            <pc:sldMk cId="300133043" sldId="272"/>
            <ac:spMk id="2" creationId="{E39112D6-0B84-5E33-6648-643349D93070}"/>
          </ac:spMkLst>
        </pc:spChg>
        <pc:spChg chg="mod">
          <ac:chgData name="Hamid Abdul" userId="ea52c8d55022d035" providerId="LiveId" clId="{673C33E8-F5A0-48E6-94BB-5F3FC61F717B}" dt="2024-05-18T15:05:23.123" v="10716" actId="26606"/>
          <ac:spMkLst>
            <pc:docMk/>
            <pc:sldMk cId="300133043" sldId="272"/>
            <ac:spMk id="3" creationId="{F31B2831-50B3-5EB0-FB82-DDA25B1571E9}"/>
          </ac:spMkLst>
        </pc:spChg>
        <pc:spChg chg="add mod">
          <ac:chgData name="Hamid Abdul" userId="ea52c8d55022d035" providerId="LiveId" clId="{673C33E8-F5A0-48E6-94BB-5F3FC61F717B}" dt="2024-05-18T15:05:23.123" v="10716" actId="26606"/>
          <ac:spMkLst>
            <pc:docMk/>
            <pc:sldMk cId="300133043" sldId="272"/>
            <ac:spMk id="4" creationId="{A71897E3-EF03-8C1D-0269-98C9436B90C2}"/>
          </ac:spMkLst>
        </pc:spChg>
        <pc:spChg chg="add del">
          <ac:chgData name="Hamid Abdul" userId="ea52c8d55022d035" providerId="LiveId" clId="{673C33E8-F5A0-48E6-94BB-5F3FC61F717B}" dt="2024-05-17T14:05:57.080" v="8310" actId="26606"/>
          <ac:spMkLst>
            <pc:docMk/>
            <pc:sldMk cId="300133043" sldId="272"/>
            <ac:spMk id="8" creationId="{907EF6B7-1338-4443-8C46-6A318D952DFD}"/>
          </ac:spMkLst>
        </pc:spChg>
        <pc:spChg chg="add del">
          <ac:chgData name="Hamid Abdul" userId="ea52c8d55022d035" providerId="LiveId" clId="{673C33E8-F5A0-48E6-94BB-5F3FC61F717B}" dt="2024-05-17T14:05:57.080" v="8310" actId="26606"/>
          <ac:spMkLst>
            <pc:docMk/>
            <pc:sldMk cId="300133043" sldId="272"/>
            <ac:spMk id="10" creationId="{DAAE4CDD-124C-4DCF-9584-B6033B545DD5}"/>
          </ac:spMkLst>
        </pc:spChg>
        <pc:spChg chg="add del">
          <ac:chgData name="Hamid Abdul" userId="ea52c8d55022d035" providerId="LiveId" clId="{673C33E8-F5A0-48E6-94BB-5F3FC61F717B}" dt="2024-05-17T14:05:57.080" v="8310" actId="26606"/>
          <ac:spMkLst>
            <pc:docMk/>
            <pc:sldMk cId="300133043" sldId="272"/>
            <ac:spMk id="12" creationId="{081E4A58-353D-44AE-B2FC-2A74E2E400F7}"/>
          </ac:spMkLst>
        </pc:spChg>
        <pc:spChg chg="add del">
          <ac:chgData name="Hamid Abdul" userId="ea52c8d55022d035" providerId="LiveId" clId="{673C33E8-F5A0-48E6-94BB-5F3FC61F717B}" dt="2024-05-17T14:06:06.960" v="8311" actId="26606"/>
          <ac:spMkLst>
            <pc:docMk/>
            <pc:sldMk cId="300133043" sldId="272"/>
            <ac:spMk id="17" creationId="{B36F400F-DF28-43BC-8D8E-4929793B392A}"/>
          </ac:spMkLst>
        </pc:spChg>
        <pc:spChg chg="add del">
          <ac:chgData name="Hamid Abdul" userId="ea52c8d55022d035" providerId="LiveId" clId="{673C33E8-F5A0-48E6-94BB-5F3FC61F717B}" dt="2024-05-17T14:07:07.167" v="8342" actId="26606"/>
          <ac:spMkLst>
            <pc:docMk/>
            <pc:sldMk cId="300133043" sldId="272"/>
            <ac:spMk id="22" creationId="{4FFBEE45-F140-49D5-85EA-C78C24340B23}"/>
          </ac:spMkLst>
        </pc:spChg>
        <pc:spChg chg="add del">
          <ac:chgData name="Hamid Abdul" userId="ea52c8d55022d035" providerId="LiveId" clId="{673C33E8-F5A0-48E6-94BB-5F3FC61F717B}" dt="2024-05-17T14:07:07.160" v="8341" actId="26606"/>
          <ac:spMkLst>
            <pc:docMk/>
            <pc:sldMk cId="300133043" sldId="272"/>
            <ac:spMk id="27" creationId="{4FFBEE45-F140-49D5-85EA-C78C24340B23}"/>
          </ac:spMkLst>
        </pc:spChg>
        <pc:spChg chg="add del">
          <ac:chgData name="Hamid Abdul" userId="ea52c8d55022d035" providerId="LiveId" clId="{673C33E8-F5A0-48E6-94BB-5F3FC61F717B}" dt="2024-05-17T14:07:27.065" v="8347" actId="26606"/>
          <ac:spMkLst>
            <pc:docMk/>
            <pc:sldMk cId="300133043" sldId="272"/>
            <ac:spMk id="29" creationId="{B36F400F-DF28-43BC-8D8E-4929793B392A}"/>
          </ac:spMkLst>
        </pc:spChg>
        <pc:spChg chg="add del">
          <ac:chgData name="Hamid Abdul" userId="ea52c8d55022d035" providerId="LiveId" clId="{673C33E8-F5A0-48E6-94BB-5F3FC61F717B}" dt="2024-05-17T14:07:53.378" v="8350" actId="26606"/>
          <ac:spMkLst>
            <pc:docMk/>
            <pc:sldMk cId="300133043" sldId="272"/>
            <ac:spMk id="34" creationId="{428D436F-9ACD-4C92-AFC8-C934C527A6A4}"/>
          </ac:spMkLst>
        </pc:spChg>
        <pc:spChg chg="add del">
          <ac:chgData name="Hamid Abdul" userId="ea52c8d55022d035" providerId="LiveId" clId="{673C33E8-F5A0-48E6-94BB-5F3FC61F717B}" dt="2024-05-17T14:07:53.378" v="8350" actId="26606"/>
          <ac:spMkLst>
            <pc:docMk/>
            <pc:sldMk cId="300133043" sldId="272"/>
            <ac:spMk id="36" creationId="{090538E0-A884-4E60-A6AB-77D830E2FCED}"/>
          </ac:spMkLst>
        </pc:spChg>
        <pc:spChg chg="add del">
          <ac:chgData name="Hamid Abdul" userId="ea52c8d55022d035" providerId="LiveId" clId="{673C33E8-F5A0-48E6-94BB-5F3FC61F717B}" dt="2024-05-17T14:07:53.378" v="8350" actId="26606"/>
          <ac:spMkLst>
            <pc:docMk/>
            <pc:sldMk cId="300133043" sldId="272"/>
            <ac:spMk id="38" creationId="{DB0D7DD0-1C67-4D4C-9E06-678233DB8468}"/>
          </ac:spMkLst>
        </pc:spChg>
        <pc:spChg chg="add del">
          <ac:chgData name="Hamid Abdul" userId="ea52c8d55022d035" providerId="LiveId" clId="{673C33E8-F5A0-48E6-94BB-5F3FC61F717B}" dt="2024-05-17T14:08:19.994" v="8357" actId="26606"/>
          <ac:spMkLst>
            <pc:docMk/>
            <pc:sldMk cId="300133043" sldId="272"/>
            <ac:spMk id="43" creationId="{4FFBEE45-F140-49D5-85EA-C78C24340B23}"/>
          </ac:spMkLst>
        </pc:spChg>
        <pc:spChg chg="add del">
          <ac:chgData name="Hamid Abdul" userId="ea52c8d55022d035" providerId="LiveId" clId="{673C33E8-F5A0-48E6-94BB-5F3FC61F717B}" dt="2024-05-17T14:09:20.393" v="8370" actId="26606"/>
          <ac:spMkLst>
            <pc:docMk/>
            <pc:sldMk cId="300133043" sldId="272"/>
            <ac:spMk id="48" creationId="{4C608BEB-860E-4094-8511-78603564A75E}"/>
          </ac:spMkLst>
        </pc:spChg>
        <pc:spChg chg="add del">
          <ac:chgData name="Hamid Abdul" userId="ea52c8d55022d035" providerId="LiveId" clId="{673C33E8-F5A0-48E6-94BB-5F3FC61F717B}" dt="2024-05-17T14:09:13.125" v="8363" actId="26606"/>
          <ac:spMkLst>
            <pc:docMk/>
            <pc:sldMk cId="300133043" sldId="272"/>
            <ac:spMk id="55" creationId="{21739CA5-F0F5-48E1-8E8C-F24B71827E46}"/>
          </ac:spMkLst>
        </pc:spChg>
        <pc:spChg chg="add del">
          <ac:chgData name="Hamid Abdul" userId="ea52c8d55022d035" providerId="LiveId" clId="{673C33E8-F5A0-48E6-94BB-5F3FC61F717B}" dt="2024-05-17T14:09:13.125" v="8363" actId="26606"/>
          <ac:spMkLst>
            <pc:docMk/>
            <pc:sldMk cId="300133043" sldId="272"/>
            <ac:spMk id="57" creationId="{3EAD2937-F230-41D4-B9C5-975B129BFC20}"/>
          </ac:spMkLst>
        </pc:spChg>
        <pc:spChg chg="add del">
          <ac:chgData name="Hamid Abdul" userId="ea52c8d55022d035" providerId="LiveId" clId="{673C33E8-F5A0-48E6-94BB-5F3FC61F717B}" dt="2024-05-17T14:09:13.125" v="8363" actId="26606"/>
          <ac:spMkLst>
            <pc:docMk/>
            <pc:sldMk cId="300133043" sldId="272"/>
            <ac:spMk id="59" creationId="{CCD444A3-C338-4886-B7F1-4BA2AF46EB64}"/>
          </ac:spMkLst>
        </pc:spChg>
        <pc:spChg chg="add del">
          <ac:chgData name="Hamid Abdul" userId="ea52c8d55022d035" providerId="LiveId" clId="{673C33E8-F5A0-48E6-94BB-5F3FC61F717B}" dt="2024-05-17T14:09:15.140" v="8365" actId="26606"/>
          <ac:spMkLst>
            <pc:docMk/>
            <pc:sldMk cId="300133043" sldId="272"/>
            <ac:spMk id="61" creationId="{8CA06CD6-90CA-4C45-856C-6771339E1E22}"/>
          </ac:spMkLst>
        </pc:spChg>
        <pc:spChg chg="add del">
          <ac:chgData name="Hamid Abdul" userId="ea52c8d55022d035" providerId="LiveId" clId="{673C33E8-F5A0-48E6-94BB-5F3FC61F717B}" dt="2024-05-17T14:09:17.896" v="8367" actId="26606"/>
          <ac:spMkLst>
            <pc:docMk/>
            <pc:sldMk cId="300133043" sldId="272"/>
            <ac:spMk id="64" creationId="{E35A04CF-97D4-4FF7-B359-C546B1F62E54}"/>
          </ac:spMkLst>
        </pc:spChg>
        <pc:spChg chg="add del">
          <ac:chgData name="Hamid Abdul" userId="ea52c8d55022d035" providerId="LiveId" clId="{673C33E8-F5A0-48E6-94BB-5F3FC61F717B}" dt="2024-05-17T14:09:17.896" v="8367" actId="26606"/>
          <ac:spMkLst>
            <pc:docMk/>
            <pc:sldMk cId="300133043" sldId="272"/>
            <ac:spMk id="65" creationId="{1DE7243B-5109-444B-8FAF-7437C66BC0E9}"/>
          </ac:spMkLst>
        </pc:spChg>
        <pc:spChg chg="add del">
          <ac:chgData name="Hamid Abdul" userId="ea52c8d55022d035" providerId="LiveId" clId="{673C33E8-F5A0-48E6-94BB-5F3FC61F717B}" dt="2024-05-17T14:09:17.896" v="8367" actId="26606"/>
          <ac:spMkLst>
            <pc:docMk/>
            <pc:sldMk cId="300133043" sldId="272"/>
            <ac:spMk id="66" creationId="{4C5D6221-DA7B-4611-AA26-7D8E349FDE96}"/>
          </ac:spMkLst>
        </pc:spChg>
        <pc:spChg chg="add del">
          <ac:chgData name="Hamid Abdul" userId="ea52c8d55022d035" providerId="LiveId" clId="{673C33E8-F5A0-48E6-94BB-5F3FC61F717B}" dt="2024-05-17T14:09:20.391" v="8369" actId="26606"/>
          <ac:spMkLst>
            <pc:docMk/>
            <pc:sldMk cId="300133043" sldId="272"/>
            <ac:spMk id="68" creationId="{1DE7243B-5109-444B-8FAF-7437C66BC0E9}"/>
          </ac:spMkLst>
        </pc:spChg>
        <pc:spChg chg="add del">
          <ac:chgData name="Hamid Abdul" userId="ea52c8d55022d035" providerId="LiveId" clId="{673C33E8-F5A0-48E6-94BB-5F3FC61F717B}" dt="2024-05-17T14:09:20.391" v="8369" actId="26606"/>
          <ac:spMkLst>
            <pc:docMk/>
            <pc:sldMk cId="300133043" sldId="272"/>
            <ac:spMk id="69" creationId="{4C5D6221-DA7B-4611-AA26-7D8E349FDE96}"/>
          </ac:spMkLst>
        </pc:spChg>
        <pc:spChg chg="add del">
          <ac:chgData name="Hamid Abdul" userId="ea52c8d55022d035" providerId="LiveId" clId="{673C33E8-F5A0-48E6-94BB-5F3FC61F717B}" dt="2024-05-18T15:05:08.634" v="10715" actId="26606"/>
          <ac:spMkLst>
            <pc:docMk/>
            <pc:sldMk cId="300133043" sldId="272"/>
            <ac:spMk id="71" creationId="{4C608BEB-860E-4094-8511-78603564A75E}"/>
          </ac:spMkLst>
        </pc:spChg>
        <pc:spChg chg="add del">
          <ac:chgData name="Hamid Abdul" userId="ea52c8d55022d035" providerId="LiveId" clId="{673C33E8-F5A0-48E6-94BB-5F3FC61F717B}" dt="2024-05-18T15:05:23.123" v="10716" actId="26606"/>
          <ac:spMkLst>
            <pc:docMk/>
            <pc:sldMk cId="300133043" sldId="272"/>
            <ac:spMk id="77" creationId="{428D436F-9ACD-4C92-AFC8-C934C527A6A4}"/>
          </ac:spMkLst>
        </pc:spChg>
        <pc:spChg chg="add del">
          <ac:chgData name="Hamid Abdul" userId="ea52c8d55022d035" providerId="LiveId" clId="{673C33E8-F5A0-48E6-94BB-5F3FC61F717B}" dt="2024-05-18T15:05:23.123" v="10716" actId="26606"/>
          <ac:spMkLst>
            <pc:docMk/>
            <pc:sldMk cId="300133043" sldId="272"/>
            <ac:spMk id="79" creationId="{090538E0-A884-4E60-A6AB-77D830E2FCED}"/>
          </ac:spMkLst>
        </pc:spChg>
        <pc:spChg chg="add del">
          <ac:chgData name="Hamid Abdul" userId="ea52c8d55022d035" providerId="LiveId" clId="{673C33E8-F5A0-48E6-94BB-5F3FC61F717B}" dt="2024-05-18T15:05:23.123" v="10716" actId="26606"/>
          <ac:spMkLst>
            <pc:docMk/>
            <pc:sldMk cId="300133043" sldId="272"/>
            <ac:spMk id="81" creationId="{DB0D7DD0-1C67-4D4C-9E06-678233DB8468}"/>
          </ac:spMkLst>
        </pc:spChg>
        <pc:spChg chg="add">
          <ac:chgData name="Hamid Abdul" userId="ea52c8d55022d035" providerId="LiveId" clId="{673C33E8-F5A0-48E6-94BB-5F3FC61F717B}" dt="2024-05-18T15:05:23.123" v="10716" actId="26606"/>
          <ac:spMkLst>
            <pc:docMk/>
            <pc:sldMk cId="300133043" sldId="272"/>
            <ac:spMk id="86" creationId="{4C608BEB-860E-4094-8511-78603564A75E}"/>
          </ac:spMkLst>
        </pc:spChg>
        <pc:cxnChg chg="add del">
          <ac:chgData name="Hamid Abdul" userId="ea52c8d55022d035" providerId="LiveId" clId="{673C33E8-F5A0-48E6-94BB-5F3FC61F717B}" dt="2024-05-17T14:09:20.393" v="8370" actId="26606"/>
          <ac:cxnSpMkLst>
            <pc:docMk/>
            <pc:sldMk cId="300133043" sldId="272"/>
            <ac:cxnSpMk id="50" creationId="{1F16A8D4-FE87-4604-88B2-394B5D1EB437}"/>
          </ac:cxnSpMkLst>
        </pc:cxnChg>
        <pc:cxnChg chg="add del">
          <ac:chgData name="Hamid Abdul" userId="ea52c8d55022d035" providerId="LiveId" clId="{673C33E8-F5A0-48E6-94BB-5F3FC61F717B}" dt="2024-05-17T14:09:15.140" v="8365" actId="26606"/>
          <ac:cxnSpMkLst>
            <pc:docMk/>
            <pc:sldMk cId="300133043" sldId="272"/>
            <ac:cxnSpMk id="62" creationId="{5021601D-2758-4B15-A31C-FDA184C51B3A}"/>
          </ac:cxnSpMkLst>
        </pc:cxnChg>
        <pc:cxnChg chg="add del">
          <ac:chgData name="Hamid Abdul" userId="ea52c8d55022d035" providerId="LiveId" clId="{673C33E8-F5A0-48E6-94BB-5F3FC61F717B}" dt="2024-05-18T15:05:08.634" v="10715" actId="26606"/>
          <ac:cxnSpMkLst>
            <pc:docMk/>
            <pc:sldMk cId="300133043" sldId="272"/>
            <ac:cxnSpMk id="72" creationId="{1F16A8D4-FE87-4604-88B2-394B5D1EB437}"/>
          </ac:cxnSpMkLst>
        </pc:cxnChg>
        <pc:cxnChg chg="add">
          <ac:chgData name="Hamid Abdul" userId="ea52c8d55022d035" providerId="LiveId" clId="{673C33E8-F5A0-48E6-94BB-5F3FC61F717B}" dt="2024-05-18T15:05:23.123" v="10716" actId="26606"/>
          <ac:cxnSpMkLst>
            <pc:docMk/>
            <pc:sldMk cId="300133043" sldId="272"/>
            <ac:cxnSpMk id="88" creationId="{1F16A8D4-FE87-4604-88B2-394B5D1EB437}"/>
          </ac:cxnSpMkLst>
        </pc:cxnChg>
      </pc:sldChg>
      <pc:sldChg chg="modSp new mod">
        <pc:chgData name="Hamid Abdul" userId="ea52c8d55022d035" providerId="LiveId" clId="{673C33E8-F5A0-48E6-94BB-5F3FC61F717B}" dt="2024-05-20T14:41:57.356" v="15322" actId="108"/>
        <pc:sldMkLst>
          <pc:docMk/>
          <pc:sldMk cId="4268097046" sldId="273"/>
        </pc:sldMkLst>
        <pc:spChg chg="mod">
          <ac:chgData name="Hamid Abdul" userId="ea52c8d55022d035" providerId="LiveId" clId="{673C33E8-F5A0-48E6-94BB-5F3FC61F717B}" dt="2024-05-17T14:04:28.201" v="8296" actId="20577"/>
          <ac:spMkLst>
            <pc:docMk/>
            <pc:sldMk cId="4268097046" sldId="273"/>
            <ac:spMk id="2" creationId="{80AA01F3-F6E8-85B5-6F9C-12FE09338A87}"/>
          </ac:spMkLst>
        </pc:spChg>
        <pc:spChg chg="mod">
          <ac:chgData name="Hamid Abdul" userId="ea52c8d55022d035" providerId="LiveId" clId="{673C33E8-F5A0-48E6-94BB-5F3FC61F717B}" dt="2024-05-20T14:41:57.356" v="15322" actId="108"/>
          <ac:spMkLst>
            <pc:docMk/>
            <pc:sldMk cId="4268097046" sldId="273"/>
            <ac:spMk id="3" creationId="{F3424D65-C4BB-E612-8F55-F5C4E4215AF8}"/>
          </ac:spMkLst>
        </pc:spChg>
      </pc:sldChg>
      <pc:sldChg chg="addSp delSp modSp new mod setBg">
        <pc:chgData name="Hamid Abdul" userId="ea52c8d55022d035" providerId="LiveId" clId="{673C33E8-F5A0-48E6-94BB-5F3FC61F717B}" dt="2024-05-18T15:31:10.509" v="11638" actId="2711"/>
        <pc:sldMkLst>
          <pc:docMk/>
          <pc:sldMk cId="3748366187" sldId="274"/>
        </pc:sldMkLst>
        <pc:spChg chg="mod">
          <ac:chgData name="Hamid Abdul" userId="ea52c8d55022d035" providerId="LiveId" clId="{673C33E8-F5A0-48E6-94BB-5F3FC61F717B}" dt="2024-05-18T15:30:45.845" v="11626" actId="26606"/>
          <ac:spMkLst>
            <pc:docMk/>
            <pc:sldMk cId="3748366187" sldId="274"/>
            <ac:spMk id="2" creationId="{4B5683B9-B245-D2A2-B691-E3E93E4F0C42}"/>
          </ac:spMkLst>
        </pc:spChg>
        <pc:spChg chg="del">
          <ac:chgData name="Hamid Abdul" userId="ea52c8d55022d035" providerId="LiveId" clId="{673C33E8-F5A0-48E6-94BB-5F3FC61F717B}" dt="2024-05-18T15:06:40.281" v="10740"/>
          <ac:spMkLst>
            <pc:docMk/>
            <pc:sldMk cId="3748366187" sldId="274"/>
            <ac:spMk id="3" creationId="{1ACE56C6-1ECA-5778-1635-7C1BBAFC9BD0}"/>
          </ac:spMkLst>
        </pc:spChg>
        <pc:spChg chg="add del mod">
          <ac:chgData name="Hamid Abdul" userId="ea52c8d55022d035" providerId="LiveId" clId="{673C33E8-F5A0-48E6-94BB-5F3FC61F717B}" dt="2024-05-18T15:07:08.857" v="10751" actId="26606"/>
          <ac:spMkLst>
            <pc:docMk/>
            <pc:sldMk cId="3748366187" sldId="274"/>
            <ac:spMk id="4" creationId="{EBF3927C-9C02-2F79-1CCE-683D6EBEB1A4}"/>
          </ac:spMkLst>
        </pc:spChg>
        <pc:spChg chg="add del">
          <ac:chgData name="Hamid Abdul" userId="ea52c8d55022d035" providerId="LiveId" clId="{673C33E8-F5A0-48E6-94BB-5F3FC61F717B}" dt="2024-05-18T15:07:08.857" v="10751" actId="26606"/>
          <ac:spMkLst>
            <pc:docMk/>
            <pc:sldMk cId="3748366187" sldId="274"/>
            <ac:spMk id="9" creationId="{907EF6B7-1338-4443-8C46-6A318D952DFD}"/>
          </ac:spMkLst>
        </pc:spChg>
        <pc:spChg chg="add del">
          <ac:chgData name="Hamid Abdul" userId="ea52c8d55022d035" providerId="LiveId" clId="{673C33E8-F5A0-48E6-94BB-5F3FC61F717B}" dt="2024-05-18T15:07:08.857" v="10751" actId="26606"/>
          <ac:spMkLst>
            <pc:docMk/>
            <pc:sldMk cId="3748366187" sldId="274"/>
            <ac:spMk id="11" creationId="{DAAE4CDD-124C-4DCF-9584-B6033B545DD5}"/>
          </ac:spMkLst>
        </pc:spChg>
        <pc:spChg chg="add del">
          <ac:chgData name="Hamid Abdul" userId="ea52c8d55022d035" providerId="LiveId" clId="{673C33E8-F5A0-48E6-94BB-5F3FC61F717B}" dt="2024-05-18T15:07:08.857" v="10751" actId="26606"/>
          <ac:spMkLst>
            <pc:docMk/>
            <pc:sldMk cId="3748366187" sldId="274"/>
            <ac:spMk id="13" creationId="{081E4A58-353D-44AE-B2FC-2A74E2E400F7}"/>
          </ac:spMkLst>
        </pc:spChg>
        <pc:spChg chg="add del">
          <ac:chgData name="Hamid Abdul" userId="ea52c8d55022d035" providerId="LiveId" clId="{673C33E8-F5A0-48E6-94BB-5F3FC61F717B}" dt="2024-05-18T15:07:00.630" v="10746" actId="26606"/>
          <ac:spMkLst>
            <pc:docMk/>
            <pc:sldMk cId="3748366187" sldId="274"/>
            <ac:spMk id="18" creationId="{389575E1-3389-451A-A5F7-27854C25C599}"/>
          </ac:spMkLst>
        </pc:spChg>
        <pc:spChg chg="add del">
          <ac:chgData name="Hamid Abdul" userId="ea52c8d55022d035" providerId="LiveId" clId="{673C33E8-F5A0-48E6-94BB-5F3FC61F717B}" dt="2024-05-18T15:06:59.898" v="10744" actId="26606"/>
          <ac:spMkLst>
            <pc:docMk/>
            <pc:sldMk cId="3748366187" sldId="274"/>
            <ac:spMk id="19" creationId="{AE2B703B-46F9-481A-A605-82E2A828C4FA}"/>
          </ac:spMkLst>
        </pc:spChg>
        <pc:spChg chg="add del">
          <ac:chgData name="Hamid Abdul" userId="ea52c8d55022d035" providerId="LiveId" clId="{673C33E8-F5A0-48E6-94BB-5F3FC61F717B}" dt="2024-05-18T15:07:00.630" v="10746" actId="26606"/>
          <ac:spMkLst>
            <pc:docMk/>
            <pc:sldMk cId="3748366187" sldId="274"/>
            <ac:spMk id="20" creationId="{A53CCC5C-D88E-40FB-B30B-23DCDBD01D37}"/>
          </ac:spMkLst>
        </pc:spChg>
        <pc:spChg chg="add del">
          <ac:chgData name="Hamid Abdul" userId="ea52c8d55022d035" providerId="LiveId" clId="{673C33E8-F5A0-48E6-94BB-5F3FC61F717B}" dt="2024-05-18T15:06:59.898" v="10744" actId="26606"/>
          <ac:spMkLst>
            <pc:docMk/>
            <pc:sldMk cId="3748366187" sldId="274"/>
            <ac:spMk id="21" creationId="{F13BE4D7-0C3D-4906-B230-A1C5B4665CCF}"/>
          </ac:spMkLst>
        </pc:spChg>
        <pc:spChg chg="add del">
          <ac:chgData name="Hamid Abdul" userId="ea52c8d55022d035" providerId="LiveId" clId="{673C33E8-F5A0-48E6-94BB-5F3FC61F717B}" dt="2024-05-18T15:07:00.630" v="10746" actId="26606"/>
          <ac:spMkLst>
            <pc:docMk/>
            <pc:sldMk cId="3748366187" sldId="274"/>
            <ac:spMk id="22" creationId="{081E4A58-353D-44AE-B2FC-2A74E2E400F7}"/>
          </ac:spMkLst>
        </pc:spChg>
        <pc:spChg chg="add del">
          <ac:chgData name="Hamid Abdul" userId="ea52c8d55022d035" providerId="LiveId" clId="{673C33E8-F5A0-48E6-94BB-5F3FC61F717B}" dt="2024-05-18T15:07:00.630" v="10746" actId="26606"/>
          <ac:spMkLst>
            <pc:docMk/>
            <pc:sldMk cId="3748366187" sldId="274"/>
            <ac:spMk id="23" creationId="{EBF3927C-9C02-2F79-1CCE-683D6EBEB1A4}"/>
          </ac:spMkLst>
        </pc:spChg>
        <pc:spChg chg="add del">
          <ac:chgData name="Hamid Abdul" userId="ea52c8d55022d035" providerId="LiveId" clId="{673C33E8-F5A0-48E6-94BB-5F3FC61F717B}" dt="2024-05-18T15:07:08.847" v="10750" actId="26606"/>
          <ac:spMkLst>
            <pc:docMk/>
            <pc:sldMk cId="3748366187" sldId="274"/>
            <ac:spMk id="24" creationId="{7F488E8B-4E1E-4402-8935-D4E6C02615C7}"/>
          </ac:spMkLst>
        </pc:spChg>
        <pc:spChg chg="add del">
          <ac:chgData name="Hamid Abdul" userId="ea52c8d55022d035" providerId="LiveId" clId="{673C33E8-F5A0-48E6-94BB-5F3FC61F717B}" dt="2024-05-18T15:07:03.539" v="10748" actId="26606"/>
          <ac:spMkLst>
            <pc:docMk/>
            <pc:sldMk cId="3748366187" sldId="274"/>
            <ac:spMk id="25" creationId="{907EF6B7-1338-4443-8C46-6A318D952DFD}"/>
          </ac:spMkLst>
        </pc:spChg>
        <pc:spChg chg="add del">
          <ac:chgData name="Hamid Abdul" userId="ea52c8d55022d035" providerId="LiveId" clId="{673C33E8-F5A0-48E6-94BB-5F3FC61F717B}" dt="2024-05-18T15:07:03.539" v="10748" actId="26606"/>
          <ac:spMkLst>
            <pc:docMk/>
            <pc:sldMk cId="3748366187" sldId="274"/>
            <ac:spMk id="26" creationId="{DAAE4CDD-124C-4DCF-9584-B6033B545DD5}"/>
          </ac:spMkLst>
        </pc:spChg>
        <pc:spChg chg="add del">
          <ac:chgData name="Hamid Abdul" userId="ea52c8d55022d035" providerId="LiveId" clId="{673C33E8-F5A0-48E6-94BB-5F3FC61F717B}" dt="2024-05-18T15:07:03.539" v="10748" actId="26606"/>
          <ac:spMkLst>
            <pc:docMk/>
            <pc:sldMk cId="3748366187" sldId="274"/>
            <ac:spMk id="27" creationId="{081E4A58-353D-44AE-B2FC-2A74E2E400F7}"/>
          </ac:spMkLst>
        </pc:spChg>
        <pc:spChg chg="add del">
          <ac:chgData name="Hamid Abdul" userId="ea52c8d55022d035" providerId="LiveId" clId="{673C33E8-F5A0-48E6-94BB-5F3FC61F717B}" dt="2024-05-18T15:07:03.539" v="10748" actId="26606"/>
          <ac:spMkLst>
            <pc:docMk/>
            <pc:sldMk cId="3748366187" sldId="274"/>
            <ac:spMk id="28" creationId="{EBF3927C-9C02-2F79-1CCE-683D6EBEB1A4}"/>
          </ac:spMkLst>
        </pc:spChg>
        <pc:spChg chg="add del">
          <ac:chgData name="Hamid Abdul" userId="ea52c8d55022d035" providerId="LiveId" clId="{673C33E8-F5A0-48E6-94BB-5F3FC61F717B}" dt="2024-05-18T15:07:08.847" v="10750" actId="26606"/>
          <ac:spMkLst>
            <pc:docMk/>
            <pc:sldMk cId="3748366187" sldId="274"/>
            <ac:spMk id="30" creationId="{081EA652-8C6A-4E69-BEB9-170809474553}"/>
          </ac:spMkLst>
        </pc:spChg>
        <pc:spChg chg="add del">
          <ac:chgData name="Hamid Abdul" userId="ea52c8d55022d035" providerId="LiveId" clId="{673C33E8-F5A0-48E6-94BB-5F3FC61F717B}" dt="2024-05-18T15:07:08.847" v="10750" actId="26606"/>
          <ac:spMkLst>
            <pc:docMk/>
            <pc:sldMk cId="3748366187" sldId="274"/>
            <ac:spMk id="31" creationId="{A4026A73-1F7F-49F2-B319-8CA3B3D53269}"/>
          </ac:spMkLst>
        </pc:spChg>
        <pc:spChg chg="add del">
          <ac:chgData name="Hamid Abdul" userId="ea52c8d55022d035" providerId="LiveId" clId="{673C33E8-F5A0-48E6-94BB-5F3FC61F717B}" dt="2024-05-18T15:07:08.847" v="10750" actId="26606"/>
          <ac:spMkLst>
            <pc:docMk/>
            <pc:sldMk cId="3748366187" sldId="274"/>
            <ac:spMk id="32" creationId="{5298780A-33B9-4EA2-8F67-DE68AD62841B}"/>
          </ac:spMkLst>
        </pc:spChg>
        <pc:spChg chg="add del">
          <ac:chgData name="Hamid Abdul" userId="ea52c8d55022d035" providerId="LiveId" clId="{673C33E8-F5A0-48E6-94BB-5F3FC61F717B}" dt="2024-05-18T15:07:08.847" v="10750" actId="26606"/>
          <ac:spMkLst>
            <pc:docMk/>
            <pc:sldMk cId="3748366187" sldId="274"/>
            <ac:spMk id="34" creationId="{EBF3927C-9C02-2F79-1CCE-683D6EBEB1A4}"/>
          </ac:spMkLst>
        </pc:spChg>
        <pc:spChg chg="add del">
          <ac:chgData name="Hamid Abdul" userId="ea52c8d55022d035" providerId="LiveId" clId="{673C33E8-F5A0-48E6-94BB-5F3FC61F717B}" dt="2024-05-18T15:30:45.845" v="11626" actId="26606"/>
          <ac:spMkLst>
            <pc:docMk/>
            <pc:sldMk cId="3748366187" sldId="274"/>
            <ac:spMk id="36" creationId="{CB6E2F43-29E9-49D9-91FC-E5FEFAAA70DE}"/>
          </ac:spMkLst>
        </pc:spChg>
        <pc:spChg chg="add del">
          <ac:chgData name="Hamid Abdul" userId="ea52c8d55022d035" providerId="LiveId" clId="{673C33E8-F5A0-48E6-94BB-5F3FC61F717B}" dt="2024-05-18T15:30:45.845" v="11626" actId="26606"/>
          <ac:spMkLst>
            <pc:docMk/>
            <pc:sldMk cId="3748366187" sldId="274"/>
            <ac:spMk id="38" creationId="{3BA62E19-CD42-4C09-B825-844B4943D49D}"/>
          </ac:spMkLst>
        </pc:spChg>
        <pc:spChg chg="add mod">
          <ac:chgData name="Hamid Abdul" userId="ea52c8d55022d035" providerId="LiveId" clId="{673C33E8-F5A0-48E6-94BB-5F3FC61F717B}" dt="2024-05-18T15:31:10.509" v="11638" actId="2711"/>
          <ac:spMkLst>
            <pc:docMk/>
            <pc:sldMk cId="3748366187" sldId="274"/>
            <ac:spMk id="39" creationId="{EBF3927C-9C02-2F79-1CCE-683D6EBEB1A4}"/>
          </ac:spMkLst>
        </pc:spChg>
        <pc:spChg chg="add del">
          <ac:chgData name="Hamid Abdul" userId="ea52c8d55022d035" providerId="LiveId" clId="{673C33E8-F5A0-48E6-94BB-5F3FC61F717B}" dt="2024-05-18T15:30:45.845" v="11626" actId="26606"/>
          <ac:spMkLst>
            <pc:docMk/>
            <pc:sldMk cId="3748366187" sldId="274"/>
            <ac:spMk id="40" creationId="{8E63CC27-1C86-4653-8866-79C24C5C51FB}"/>
          </ac:spMkLst>
        </pc:spChg>
        <pc:spChg chg="add del">
          <ac:chgData name="Hamid Abdul" userId="ea52c8d55022d035" providerId="LiveId" clId="{673C33E8-F5A0-48E6-94BB-5F3FC61F717B}" dt="2024-05-18T15:30:45.835" v="11625" actId="26606"/>
          <ac:spMkLst>
            <pc:docMk/>
            <pc:sldMk cId="3748366187" sldId="274"/>
            <ac:spMk id="45" creationId="{4F7EBAE4-9945-4473-9E34-B2C66EA0F03D}"/>
          </ac:spMkLst>
        </pc:spChg>
        <pc:spChg chg="add del">
          <ac:chgData name="Hamid Abdul" userId="ea52c8d55022d035" providerId="LiveId" clId="{673C33E8-F5A0-48E6-94BB-5F3FC61F717B}" dt="2024-05-18T15:30:45.835" v="11625" actId="26606"/>
          <ac:spMkLst>
            <pc:docMk/>
            <pc:sldMk cId="3748366187" sldId="274"/>
            <ac:spMk id="47" creationId="{70BEB1E7-2F88-40BC-B73D-42E5B6F80BFC}"/>
          </ac:spMkLst>
        </pc:spChg>
        <pc:spChg chg="add del">
          <ac:chgData name="Hamid Abdul" userId="ea52c8d55022d035" providerId="LiveId" clId="{673C33E8-F5A0-48E6-94BB-5F3FC61F717B}" dt="2024-05-18T15:30:45.835" v="11625" actId="26606"/>
          <ac:spMkLst>
            <pc:docMk/>
            <pc:sldMk cId="3748366187" sldId="274"/>
            <ac:spMk id="49" creationId="{A7B99495-F43F-4D80-A44F-2CB4764EB90B}"/>
          </ac:spMkLst>
        </pc:spChg>
        <pc:spChg chg="add">
          <ac:chgData name="Hamid Abdul" userId="ea52c8d55022d035" providerId="LiveId" clId="{673C33E8-F5A0-48E6-94BB-5F3FC61F717B}" dt="2024-05-18T15:30:45.845" v="11626" actId="26606"/>
          <ac:spMkLst>
            <pc:docMk/>
            <pc:sldMk cId="3748366187" sldId="274"/>
            <ac:spMk id="51" creationId="{45D37F4E-DDB4-456B-97E0-9937730A039F}"/>
          </ac:spMkLst>
        </pc:spChg>
        <pc:spChg chg="add">
          <ac:chgData name="Hamid Abdul" userId="ea52c8d55022d035" providerId="LiveId" clId="{673C33E8-F5A0-48E6-94BB-5F3FC61F717B}" dt="2024-05-18T15:30:45.845" v="11626" actId="26606"/>
          <ac:spMkLst>
            <pc:docMk/>
            <pc:sldMk cId="3748366187" sldId="274"/>
            <ac:spMk id="52" creationId="{B2DD41CD-8F47-4F56-AD12-4E2FF7696987}"/>
          </ac:spMkLst>
        </pc:spChg>
        <pc:graphicFrameChg chg="add del">
          <ac:chgData name="Hamid Abdul" userId="ea52c8d55022d035" providerId="LiveId" clId="{673C33E8-F5A0-48E6-94BB-5F3FC61F717B}" dt="2024-05-18T15:06:59.898" v="10744" actId="26606"/>
          <ac:graphicFrameMkLst>
            <pc:docMk/>
            <pc:sldMk cId="3748366187" sldId="274"/>
            <ac:graphicFrameMk id="15" creationId="{2808691D-C732-877C-33AB-99D5045B310A}"/>
          </ac:graphicFrameMkLst>
        </pc:graphicFrameChg>
        <pc:picChg chg="add mod ord">
          <ac:chgData name="Hamid Abdul" userId="ea52c8d55022d035" providerId="LiveId" clId="{673C33E8-F5A0-48E6-94BB-5F3FC61F717B}" dt="2024-05-18T15:30:45.845" v="11626" actId="26606"/>
          <ac:picMkLst>
            <pc:docMk/>
            <pc:sldMk cId="3748366187" sldId="274"/>
            <ac:picMk id="37" creationId="{E9CF0148-599A-CA04-25FE-19BC2DCE8E3D}"/>
          </ac:picMkLst>
        </pc:picChg>
        <pc:cxnChg chg="add del">
          <ac:chgData name="Hamid Abdul" userId="ea52c8d55022d035" providerId="LiveId" clId="{673C33E8-F5A0-48E6-94BB-5F3FC61F717B}" dt="2024-05-18T15:07:08.847" v="10750" actId="26606"/>
          <ac:cxnSpMkLst>
            <pc:docMk/>
            <pc:sldMk cId="3748366187" sldId="274"/>
            <ac:cxnSpMk id="33" creationId="{23AAC9B5-8015-485C-ACF9-A750390E9A56}"/>
          </ac:cxnSpMkLst>
        </pc:cxnChg>
      </pc:sldChg>
      <pc:sldChg chg="addSp modSp new mod setBg modNotesTx">
        <pc:chgData name="Hamid Abdul" userId="ea52c8d55022d035" providerId="LiveId" clId="{673C33E8-F5A0-48E6-94BB-5F3FC61F717B}" dt="2024-05-20T13:15:40.382" v="15168" actId="20577"/>
        <pc:sldMkLst>
          <pc:docMk/>
          <pc:sldMk cId="1572242807" sldId="275"/>
        </pc:sldMkLst>
        <pc:spChg chg="mod">
          <ac:chgData name="Hamid Abdul" userId="ea52c8d55022d035" providerId="LiveId" clId="{673C33E8-F5A0-48E6-94BB-5F3FC61F717B}" dt="2024-05-19T09:03:01.113" v="14197" actId="26606"/>
          <ac:spMkLst>
            <pc:docMk/>
            <pc:sldMk cId="1572242807" sldId="275"/>
            <ac:spMk id="2" creationId="{8DB506CF-98E3-EFE7-634A-02B775F19B9E}"/>
          </ac:spMkLst>
        </pc:spChg>
        <pc:spChg chg="mod">
          <ac:chgData name="Hamid Abdul" userId="ea52c8d55022d035" providerId="LiveId" clId="{673C33E8-F5A0-48E6-94BB-5F3FC61F717B}" dt="2024-05-20T13:15:40.382" v="15168" actId="20577"/>
          <ac:spMkLst>
            <pc:docMk/>
            <pc:sldMk cId="1572242807" sldId="275"/>
            <ac:spMk id="3" creationId="{6E0A6B51-5A04-8FF5-B0E9-9F7D901F27A1}"/>
          </ac:spMkLst>
        </pc:spChg>
        <pc:spChg chg="add">
          <ac:chgData name="Hamid Abdul" userId="ea52c8d55022d035" providerId="LiveId" clId="{673C33E8-F5A0-48E6-94BB-5F3FC61F717B}" dt="2024-05-19T09:03:01.113" v="14197" actId="26606"/>
          <ac:spMkLst>
            <pc:docMk/>
            <pc:sldMk cId="1572242807" sldId="275"/>
            <ac:spMk id="8" creationId="{907EF6B7-1338-4443-8C46-6A318D952DFD}"/>
          </ac:spMkLst>
        </pc:spChg>
        <pc:spChg chg="add">
          <ac:chgData name="Hamid Abdul" userId="ea52c8d55022d035" providerId="LiveId" clId="{673C33E8-F5A0-48E6-94BB-5F3FC61F717B}" dt="2024-05-19T09:03:01.113" v="14197" actId="26606"/>
          <ac:spMkLst>
            <pc:docMk/>
            <pc:sldMk cId="1572242807" sldId="275"/>
            <ac:spMk id="10" creationId="{DAAE4CDD-124C-4DCF-9584-B6033B545DD5}"/>
          </ac:spMkLst>
        </pc:spChg>
        <pc:spChg chg="add">
          <ac:chgData name="Hamid Abdul" userId="ea52c8d55022d035" providerId="LiveId" clId="{673C33E8-F5A0-48E6-94BB-5F3FC61F717B}" dt="2024-05-19T09:03:01.113" v="14197" actId="26606"/>
          <ac:spMkLst>
            <pc:docMk/>
            <pc:sldMk cId="1572242807" sldId="275"/>
            <ac:spMk id="12" creationId="{081E4A58-353D-44AE-B2FC-2A74E2E400F7}"/>
          </ac:spMkLst>
        </pc:spChg>
      </pc:sldChg>
      <pc:sldChg chg="modSp new mod">
        <pc:chgData name="Hamid Abdul" userId="ea52c8d55022d035" providerId="LiveId" clId="{673C33E8-F5A0-48E6-94BB-5F3FC61F717B}" dt="2024-05-20T14:43:01.231" v="15382" actId="20577"/>
        <pc:sldMkLst>
          <pc:docMk/>
          <pc:sldMk cId="2890566341" sldId="276"/>
        </pc:sldMkLst>
        <pc:spChg chg="mod">
          <ac:chgData name="Hamid Abdul" userId="ea52c8d55022d035" providerId="LiveId" clId="{673C33E8-F5A0-48E6-94BB-5F3FC61F717B}" dt="2024-05-20T14:43:01.231" v="15382" actId="20577"/>
          <ac:spMkLst>
            <pc:docMk/>
            <pc:sldMk cId="2890566341" sldId="276"/>
            <ac:spMk id="2" creationId="{C41A5913-35D0-FAB8-7CE0-A35A02CB8183}"/>
          </ac:spMkLst>
        </pc:spChg>
        <pc:spChg chg="mod">
          <ac:chgData name="Hamid Abdul" userId="ea52c8d55022d035" providerId="LiveId" clId="{673C33E8-F5A0-48E6-94BB-5F3FC61F717B}" dt="2024-05-20T14:42:46.351" v="15342" actId="27636"/>
          <ac:spMkLst>
            <pc:docMk/>
            <pc:sldMk cId="2890566341" sldId="276"/>
            <ac:spMk id="3" creationId="{61541F17-F28C-B9E6-56AE-6C2A8B07331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9BB1CE-A5B8-44C7-BA6A-0EC3F50FB27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F19BFBB9-C4A0-4759-AFB1-EAA58A73B0D6}">
      <dgm:prSet/>
      <dgm:spPr/>
      <dgm:t>
        <a:bodyPr/>
        <a:lstStyle/>
        <a:p>
          <a:r>
            <a:rPr lang="en-GB"/>
            <a:t>It will help preserve our democratic processes and safeguard the integrity of our elections.</a:t>
          </a:r>
          <a:endParaRPr lang="en-US"/>
        </a:p>
      </dgm:t>
    </dgm:pt>
    <dgm:pt modelId="{9D32940A-4C37-41CE-BEA2-282C9B65C961}" type="parTrans" cxnId="{80631688-D1BF-4B6F-8437-15C1DD88D546}">
      <dgm:prSet/>
      <dgm:spPr/>
      <dgm:t>
        <a:bodyPr/>
        <a:lstStyle/>
        <a:p>
          <a:endParaRPr lang="en-US"/>
        </a:p>
      </dgm:t>
    </dgm:pt>
    <dgm:pt modelId="{7392B85D-E0E6-49B5-9A06-71A616A0B05A}" type="sibTrans" cxnId="{80631688-D1BF-4B6F-8437-15C1DD88D546}">
      <dgm:prSet/>
      <dgm:spPr/>
      <dgm:t>
        <a:bodyPr/>
        <a:lstStyle/>
        <a:p>
          <a:endParaRPr lang="en-US"/>
        </a:p>
      </dgm:t>
    </dgm:pt>
    <dgm:pt modelId="{4DCE08FA-14B3-40D6-B3FD-0239B7AD10B5}">
      <dgm:prSet/>
      <dgm:spPr/>
      <dgm:t>
        <a:bodyPr/>
        <a:lstStyle/>
        <a:p>
          <a:r>
            <a:rPr lang="en-GB"/>
            <a:t>It will help protect public discourse.</a:t>
          </a:r>
          <a:endParaRPr lang="en-US"/>
        </a:p>
      </dgm:t>
    </dgm:pt>
    <dgm:pt modelId="{D4DAC62C-A5D6-444A-9B2B-E9ED8DAB157D}" type="parTrans" cxnId="{9623DCDF-296F-45BC-A03B-8F202E03081E}">
      <dgm:prSet/>
      <dgm:spPr/>
      <dgm:t>
        <a:bodyPr/>
        <a:lstStyle/>
        <a:p>
          <a:endParaRPr lang="en-US"/>
        </a:p>
      </dgm:t>
    </dgm:pt>
    <dgm:pt modelId="{6A9A4796-4549-4662-BF35-2C82C227F5C1}" type="sibTrans" cxnId="{9623DCDF-296F-45BC-A03B-8F202E03081E}">
      <dgm:prSet/>
      <dgm:spPr/>
      <dgm:t>
        <a:bodyPr/>
        <a:lstStyle/>
        <a:p>
          <a:endParaRPr lang="en-US"/>
        </a:p>
      </dgm:t>
    </dgm:pt>
    <dgm:pt modelId="{DA8BA27A-3911-42A8-B995-0C69B6809CE7}">
      <dgm:prSet/>
      <dgm:spPr/>
      <dgm:t>
        <a:bodyPr/>
        <a:lstStyle/>
        <a:p>
          <a:r>
            <a:rPr lang="en-GB"/>
            <a:t>It may enhance social media accountability.</a:t>
          </a:r>
          <a:endParaRPr lang="en-US"/>
        </a:p>
      </dgm:t>
    </dgm:pt>
    <dgm:pt modelId="{8BBD8C21-A119-4EEC-A7A5-524279DDA3D0}" type="parTrans" cxnId="{12269113-7C3A-4A52-B7F7-313B6830F4F6}">
      <dgm:prSet/>
      <dgm:spPr/>
      <dgm:t>
        <a:bodyPr/>
        <a:lstStyle/>
        <a:p>
          <a:endParaRPr lang="en-US"/>
        </a:p>
      </dgm:t>
    </dgm:pt>
    <dgm:pt modelId="{523C6F13-E448-4F24-A452-DF5D60949481}" type="sibTrans" cxnId="{12269113-7C3A-4A52-B7F7-313B6830F4F6}">
      <dgm:prSet/>
      <dgm:spPr/>
      <dgm:t>
        <a:bodyPr/>
        <a:lstStyle/>
        <a:p>
          <a:endParaRPr lang="en-US"/>
        </a:p>
      </dgm:t>
    </dgm:pt>
    <dgm:pt modelId="{710B3D4E-1CE7-4289-84CF-6F01614CCFBA}">
      <dgm:prSet/>
      <dgm:spPr/>
      <dgm:t>
        <a:bodyPr/>
        <a:lstStyle/>
        <a:p>
          <a:r>
            <a:rPr lang="en-GB"/>
            <a:t>It can inform policy and regulation.</a:t>
          </a:r>
          <a:endParaRPr lang="en-US"/>
        </a:p>
      </dgm:t>
    </dgm:pt>
    <dgm:pt modelId="{98682D60-D47C-4867-B26F-3D46B192B9AB}" type="parTrans" cxnId="{62268AC5-5ACB-4102-9ABB-2C10D7B23C34}">
      <dgm:prSet/>
      <dgm:spPr/>
      <dgm:t>
        <a:bodyPr/>
        <a:lstStyle/>
        <a:p>
          <a:endParaRPr lang="en-US"/>
        </a:p>
      </dgm:t>
    </dgm:pt>
    <dgm:pt modelId="{5997C911-195B-4E12-B1F9-2E262E67FE29}" type="sibTrans" cxnId="{62268AC5-5ACB-4102-9ABB-2C10D7B23C34}">
      <dgm:prSet/>
      <dgm:spPr/>
      <dgm:t>
        <a:bodyPr/>
        <a:lstStyle/>
        <a:p>
          <a:endParaRPr lang="en-US"/>
        </a:p>
      </dgm:t>
    </dgm:pt>
    <dgm:pt modelId="{A0B4C32C-118F-4F61-947E-293F222CC666}" type="pres">
      <dgm:prSet presAssocID="{C49BB1CE-A5B8-44C7-BA6A-0EC3F50FB27D}" presName="vert0" presStyleCnt="0">
        <dgm:presLayoutVars>
          <dgm:dir/>
          <dgm:animOne val="branch"/>
          <dgm:animLvl val="lvl"/>
        </dgm:presLayoutVars>
      </dgm:prSet>
      <dgm:spPr/>
    </dgm:pt>
    <dgm:pt modelId="{1DB34E65-EAEF-407E-9F0B-E3C94E290D25}" type="pres">
      <dgm:prSet presAssocID="{F19BFBB9-C4A0-4759-AFB1-EAA58A73B0D6}" presName="thickLine" presStyleLbl="alignNode1" presStyleIdx="0" presStyleCnt="4"/>
      <dgm:spPr/>
    </dgm:pt>
    <dgm:pt modelId="{34E5B06A-8655-431C-8DA3-27C49E0F5289}" type="pres">
      <dgm:prSet presAssocID="{F19BFBB9-C4A0-4759-AFB1-EAA58A73B0D6}" presName="horz1" presStyleCnt="0"/>
      <dgm:spPr/>
    </dgm:pt>
    <dgm:pt modelId="{3C8335E8-AB68-436F-A839-9E165D3273D6}" type="pres">
      <dgm:prSet presAssocID="{F19BFBB9-C4A0-4759-AFB1-EAA58A73B0D6}" presName="tx1" presStyleLbl="revTx" presStyleIdx="0" presStyleCnt="4"/>
      <dgm:spPr/>
    </dgm:pt>
    <dgm:pt modelId="{D79F2C04-7745-4CE4-AF40-1E82A73D57C4}" type="pres">
      <dgm:prSet presAssocID="{F19BFBB9-C4A0-4759-AFB1-EAA58A73B0D6}" presName="vert1" presStyleCnt="0"/>
      <dgm:spPr/>
    </dgm:pt>
    <dgm:pt modelId="{500C9BBB-3973-4F8E-887E-4C3C2FC6F214}" type="pres">
      <dgm:prSet presAssocID="{4DCE08FA-14B3-40D6-B3FD-0239B7AD10B5}" presName="thickLine" presStyleLbl="alignNode1" presStyleIdx="1" presStyleCnt="4"/>
      <dgm:spPr/>
    </dgm:pt>
    <dgm:pt modelId="{9256A95A-D75A-4780-B829-C55C688A9735}" type="pres">
      <dgm:prSet presAssocID="{4DCE08FA-14B3-40D6-B3FD-0239B7AD10B5}" presName="horz1" presStyleCnt="0"/>
      <dgm:spPr/>
    </dgm:pt>
    <dgm:pt modelId="{21DD5C8D-6AAF-4F76-83D5-4604901604D6}" type="pres">
      <dgm:prSet presAssocID="{4DCE08FA-14B3-40D6-B3FD-0239B7AD10B5}" presName="tx1" presStyleLbl="revTx" presStyleIdx="1" presStyleCnt="4"/>
      <dgm:spPr/>
    </dgm:pt>
    <dgm:pt modelId="{B0A564A9-89CD-4865-AB78-29FACBD091B9}" type="pres">
      <dgm:prSet presAssocID="{4DCE08FA-14B3-40D6-B3FD-0239B7AD10B5}" presName="vert1" presStyleCnt="0"/>
      <dgm:spPr/>
    </dgm:pt>
    <dgm:pt modelId="{13D7CA79-0675-42FB-940E-64517B05F867}" type="pres">
      <dgm:prSet presAssocID="{DA8BA27A-3911-42A8-B995-0C69B6809CE7}" presName="thickLine" presStyleLbl="alignNode1" presStyleIdx="2" presStyleCnt="4"/>
      <dgm:spPr/>
    </dgm:pt>
    <dgm:pt modelId="{EAFB775A-D447-4B39-9B2A-50C1AD3C2CA6}" type="pres">
      <dgm:prSet presAssocID="{DA8BA27A-3911-42A8-B995-0C69B6809CE7}" presName="horz1" presStyleCnt="0"/>
      <dgm:spPr/>
    </dgm:pt>
    <dgm:pt modelId="{DC094E15-C198-47D5-9B39-9531C58D68C5}" type="pres">
      <dgm:prSet presAssocID="{DA8BA27A-3911-42A8-B995-0C69B6809CE7}" presName="tx1" presStyleLbl="revTx" presStyleIdx="2" presStyleCnt="4"/>
      <dgm:spPr/>
    </dgm:pt>
    <dgm:pt modelId="{E264E983-596F-41B0-AC85-AE6185E33769}" type="pres">
      <dgm:prSet presAssocID="{DA8BA27A-3911-42A8-B995-0C69B6809CE7}" presName="vert1" presStyleCnt="0"/>
      <dgm:spPr/>
    </dgm:pt>
    <dgm:pt modelId="{74B22CFB-40C5-46D6-A9F2-7627B4689C82}" type="pres">
      <dgm:prSet presAssocID="{710B3D4E-1CE7-4289-84CF-6F01614CCFBA}" presName="thickLine" presStyleLbl="alignNode1" presStyleIdx="3" presStyleCnt="4"/>
      <dgm:spPr/>
    </dgm:pt>
    <dgm:pt modelId="{00A6A5BC-FE2F-435A-819C-CA8B4AE1C0E0}" type="pres">
      <dgm:prSet presAssocID="{710B3D4E-1CE7-4289-84CF-6F01614CCFBA}" presName="horz1" presStyleCnt="0"/>
      <dgm:spPr/>
    </dgm:pt>
    <dgm:pt modelId="{384FA02F-91AB-454B-815C-48CDDAF598C7}" type="pres">
      <dgm:prSet presAssocID="{710B3D4E-1CE7-4289-84CF-6F01614CCFBA}" presName="tx1" presStyleLbl="revTx" presStyleIdx="3" presStyleCnt="4"/>
      <dgm:spPr/>
    </dgm:pt>
    <dgm:pt modelId="{0650BD80-B77C-4FB6-AE47-1CB8E8ECD94B}" type="pres">
      <dgm:prSet presAssocID="{710B3D4E-1CE7-4289-84CF-6F01614CCFBA}" presName="vert1" presStyleCnt="0"/>
      <dgm:spPr/>
    </dgm:pt>
  </dgm:ptLst>
  <dgm:cxnLst>
    <dgm:cxn modelId="{12269113-7C3A-4A52-B7F7-313B6830F4F6}" srcId="{C49BB1CE-A5B8-44C7-BA6A-0EC3F50FB27D}" destId="{DA8BA27A-3911-42A8-B995-0C69B6809CE7}" srcOrd="2" destOrd="0" parTransId="{8BBD8C21-A119-4EEC-A7A5-524279DDA3D0}" sibTransId="{523C6F13-E448-4F24-A452-DF5D60949481}"/>
    <dgm:cxn modelId="{C3E9CF37-3FF8-4505-96EA-C89B89D4F8F5}" type="presOf" srcId="{710B3D4E-1CE7-4289-84CF-6F01614CCFBA}" destId="{384FA02F-91AB-454B-815C-48CDDAF598C7}" srcOrd="0" destOrd="0" presId="urn:microsoft.com/office/officeart/2008/layout/LinedList"/>
    <dgm:cxn modelId="{96FDF15B-6BA1-49D3-BCB9-78675FF10604}" type="presOf" srcId="{F19BFBB9-C4A0-4759-AFB1-EAA58A73B0D6}" destId="{3C8335E8-AB68-436F-A839-9E165D3273D6}" srcOrd="0" destOrd="0" presId="urn:microsoft.com/office/officeart/2008/layout/LinedList"/>
    <dgm:cxn modelId="{CBDCA74E-0EE7-4EAD-8F13-90547011EE22}" type="presOf" srcId="{C49BB1CE-A5B8-44C7-BA6A-0EC3F50FB27D}" destId="{A0B4C32C-118F-4F61-947E-293F222CC666}" srcOrd="0" destOrd="0" presId="urn:microsoft.com/office/officeart/2008/layout/LinedList"/>
    <dgm:cxn modelId="{80631688-D1BF-4B6F-8437-15C1DD88D546}" srcId="{C49BB1CE-A5B8-44C7-BA6A-0EC3F50FB27D}" destId="{F19BFBB9-C4A0-4759-AFB1-EAA58A73B0D6}" srcOrd="0" destOrd="0" parTransId="{9D32940A-4C37-41CE-BEA2-282C9B65C961}" sibTransId="{7392B85D-E0E6-49B5-9A06-71A616A0B05A}"/>
    <dgm:cxn modelId="{CBA67FAB-8C1E-4B23-B12C-16AE142B46E4}" type="presOf" srcId="{4DCE08FA-14B3-40D6-B3FD-0239B7AD10B5}" destId="{21DD5C8D-6AAF-4F76-83D5-4604901604D6}" srcOrd="0" destOrd="0" presId="urn:microsoft.com/office/officeart/2008/layout/LinedList"/>
    <dgm:cxn modelId="{A3AE62BB-24E9-4D9A-B00B-C63228FC187F}" type="presOf" srcId="{DA8BA27A-3911-42A8-B995-0C69B6809CE7}" destId="{DC094E15-C198-47D5-9B39-9531C58D68C5}" srcOrd="0" destOrd="0" presId="urn:microsoft.com/office/officeart/2008/layout/LinedList"/>
    <dgm:cxn modelId="{62268AC5-5ACB-4102-9ABB-2C10D7B23C34}" srcId="{C49BB1CE-A5B8-44C7-BA6A-0EC3F50FB27D}" destId="{710B3D4E-1CE7-4289-84CF-6F01614CCFBA}" srcOrd="3" destOrd="0" parTransId="{98682D60-D47C-4867-B26F-3D46B192B9AB}" sibTransId="{5997C911-195B-4E12-B1F9-2E262E67FE29}"/>
    <dgm:cxn modelId="{9623DCDF-296F-45BC-A03B-8F202E03081E}" srcId="{C49BB1CE-A5B8-44C7-BA6A-0EC3F50FB27D}" destId="{4DCE08FA-14B3-40D6-B3FD-0239B7AD10B5}" srcOrd="1" destOrd="0" parTransId="{D4DAC62C-A5D6-444A-9B2B-E9ED8DAB157D}" sibTransId="{6A9A4796-4549-4662-BF35-2C82C227F5C1}"/>
    <dgm:cxn modelId="{A07E281F-E719-4AE8-B70F-BAAE07DC8E68}" type="presParOf" srcId="{A0B4C32C-118F-4F61-947E-293F222CC666}" destId="{1DB34E65-EAEF-407E-9F0B-E3C94E290D25}" srcOrd="0" destOrd="0" presId="urn:microsoft.com/office/officeart/2008/layout/LinedList"/>
    <dgm:cxn modelId="{FAF7494B-E321-435C-AA0A-3901D20E41D9}" type="presParOf" srcId="{A0B4C32C-118F-4F61-947E-293F222CC666}" destId="{34E5B06A-8655-431C-8DA3-27C49E0F5289}" srcOrd="1" destOrd="0" presId="urn:microsoft.com/office/officeart/2008/layout/LinedList"/>
    <dgm:cxn modelId="{1BF27E45-DD35-4125-8087-AE24B44B1B85}" type="presParOf" srcId="{34E5B06A-8655-431C-8DA3-27C49E0F5289}" destId="{3C8335E8-AB68-436F-A839-9E165D3273D6}" srcOrd="0" destOrd="0" presId="urn:microsoft.com/office/officeart/2008/layout/LinedList"/>
    <dgm:cxn modelId="{E2CB303C-2020-49E5-B3AD-BEF7B8FC44AE}" type="presParOf" srcId="{34E5B06A-8655-431C-8DA3-27C49E0F5289}" destId="{D79F2C04-7745-4CE4-AF40-1E82A73D57C4}" srcOrd="1" destOrd="0" presId="urn:microsoft.com/office/officeart/2008/layout/LinedList"/>
    <dgm:cxn modelId="{643815C2-6A85-49E9-B323-1C21A78141C4}" type="presParOf" srcId="{A0B4C32C-118F-4F61-947E-293F222CC666}" destId="{500C9BBB-3973-4F8E-887E-4C3C2FC6F214}" srcOrd="2" destOrd="0" presId="urn:microsoft.com/office/officeart/2008/layout/LinedList"/>
    <dgm:cxn modelId="{94987A60-FE4E-409F-A64E-09DE4D10A458}" type="presParOf" srcId="{A0B4C32C-118F-4F61-947E-293F222CC666}" destId="{9256A95A-D75A-4780-B829-C55C688A9735}" srcOrd="3" destOrd="0" presId="urn:microsoft.com/office/officeart/2008/layout/LinedList"/>
    <dgm:cxn modelId="{E9CE8789-1A56-4F56-8442-69E80F9E2110}" type="presParOf" srcId="{9256A95A-D75A-4780-B829-C55C688A9735}" destId="{21DD5C8D-6AAF-4F76-83D5-4604901604D6}" srcOrd="0" destOrd="0" presId="urn:microsoft.com/office/officeart/2008/layout/LinedList"/>
    <dgm:cxn modelId="{225EFB5C-76F0-4731-BF00-DEA76A0B711A}" type="presParOf" srcId="{9256A95A-D75A-4780-B829-C55C688A9735}" destId="{B0A564A9-89CD-4865-AB78-29FACBD091B9}" srcOrd="1" destOrd="0" presId="urn:microsoft.com/office/officeart/2008/layout/LinedList"/>
    <dgm:cxn modelId="{9E22193A-3098-4841-BE50-E003996C2C8F}" type="presParOf" srcId="{A0B4C32C-118F-4F61-947E-293F222CC666}" destId="{13D7CA79-0675-42FB-940E-64517B05F867}" srcOrd="4" destOrd="0" presId="urn:microsoft.com/office/officeart/2008/layout/LinedList"/>
    <dgm:cxn modelId="{7CDE5D5C-8036-4E34-8FB0-7974128E3645}" type="presParOf" srcId="{A0B4C32C-118F-4F61-947E-293F222CC666}" destId="{EAFB775A-D447-4B39-9B2A-50C1AD3C2CA6}" srcOrd="5" destOrd="0" presId="urn:microsoft.com/office/officeart/2008/layout/LinedList"/>
    <dgm:cxn modelId="{5682582A-589C-445D-A5F9-6DA7ED360A9E}" type="presParOf" srcId="{EAFB775A-D447-4B39-9B2A-50C1AD3C2CA6}" destId="{DC094E15-C198-47D5-9B39-9531C58D68C5}" srcOrd="0" destOrd="0" presId="urn:microsoft.com/office/officeart/2008/layout/LinedList"/>
    <dgm:cxn modelId="{B5AD534C-D87B-4791-A870-B42C4D93C5A8}" type="presParOf" srcId="{EAFB775A-D447-4B39-9B2A-50C1AD3C2CA6}" destId="{E264E983-596F-41B0-AC85-AE6185E33769}" srcOrd="1" destOrd="0" presId="urn:microsoft.com/office/officeart/2008/layout/LinedList"/>
    <dgm:cxn modelId="{12079956-260A-4A8F-A34A-FCA0ECE509F8}" type="presParOf" srcId="{A0B4C32C-118F-4F61-947E-293F222CC666}" destId="{74B22CFB-40C5-46D6-A9F2-7627B4689C82}" srcOrd="6" destOrd="0" presId="urn:microsoft.com/office/officeart/2008/layout/LinedList"/>
    <dgm:cxn modelId="{7ED94B14-D62E-4509-A89F-97682EC814DD}" type="presParOf" srcId="{A0B4C32C-118F-4F61-947E-293F222CC666}" destId="{00A6A5BC-FE2F-435A-819C-CA8B4AE1C0E0}" srcOrd="7" destOrd="0" presId="urn:microsoft.com/office/officeart/2008/layout/LinedList"/>
    <dgm:cxn modelId="{447EB6F7-C4F4-4966-9A48-C3B6FFEA1104}" type="presParOf" srcId="{00A6A5BC-FE2F-435A-819C-CA8B4AE1C0E0}" destId="{384FA02F-91AB-454B-815C-48CDDAF598C7}" srcOrd="0" destOrd="0" presId="urn:microsoft.com/office/officeart/2008/layout/LinedList"/>
    <dgm:cxn modelId="{06330239-B39E-4860-BDFE-B602DD0F3249}" type="presParOf" srcId="{00A6A5BC-FE2F-435A-819C-CA8B4AE1C0E0}" destId="{0650BD80-B77C-4FB6-AE47-1CB8E8ECD94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9BB1CE-A5B8-44C7-BA6A-0EC3F50FB27D}"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F19BFBB9-C4A0-4759-AFB1-EAA58A73B0D6}">
      <dgm:prSet/>
      <dgm:spPr/>
      <dgm:t>
        <a:bodyPr/>
        <a:lstStyle/>
        <a:p>
          <a:r>
            <a:rPr lang="en-US" baseline="0"/>
            <a:t>This research will likely enhance current methods for detecting misinformation comparing the efficacy of various deep learning and NLP techniques. </a:t>
          </a:r>
          <a:endParaRPr lang="en-US"/>
        </a:p>
      </dgm:t>
    </dgm:pt>
    <dgm:pt modelId="{9D32940A-4C37-41CE-BEA2-282C9B65C961}" type="parTrans" cxnId="{80631688-D1BF-4B6F-8437-15C1DD88D546}">
      <dgm:prSet/>
      <dgm:spPr/>
      <dgm:t>
        <a:bodyPr/>
        <a:lstStyle/>
        <a:p>
          <a:endParaRPr lang="en-US"/>
        </a:p>
      </dgm:t>
    </dgm:pt>
    <dgm:pt modelId="{7392B85D-E0E6-49B5-9A06-71A616A0B05A}" type="sibTrans" cxnId="{80631688-D1BF-4B6F-8437-15C1DD88D546}">
      <dgm:prSet/>
      <dgm:spPr/>
      <dgm:t>
        <a:bodyPr/>
        <a:lstStyle/>
        <a:p>
          <a:endParaRPr lang="en-US"/>
        </a:p>
      </dgm:t>
    </dgm:pt>
    <dgm:pt modelId="{4DCE08FA-14B3-40D6-B3FD-0239B7AD10B5}">
      <dgm:prSet/>
      <dgm:spPr/>
      <dgm:t>
        <a:bodyPr/>
        <a:lstStyle/>
        <a:p>
          <a:r>
            <a:rPr lang="en-US"/>
            <a:t>This</a:t>
          </a:r>
          <a:r>
            <a:rPr lang="en-US" baseline="0"/>
            <a:t> research will likely contribute to the refinement of deep learning models specifically tailored to detect and combat political misinformation in the context of British elections. </a:t>
          </a:r>
          <a:endParaRPr lang="en-US"/>
        </a:p>
      </dgm:t>
    </dgm:pt>
    <dgm:pt modelId="{D4DAC62C-A5D6-444A-9B2B-E9ED8DAB157D}" type="parTrans" cxnId="{9623DCDF-296F-45BC-A03B-8F202E03081E}">
      <dgm:prSet/>
      <dgm:spPr/>
      <dgm:t>
        <a:bodyPr/>
        <a:lstStyle/>
        <a:p>
          <a:endParaRPr lang="en-US"/>
        </a:p>
      </dgm:t>
    </dgm:pt>
    <dgm:pt modelId="{6A9A4796-4549-4662-BF35-2C82C227F5C1}" type="sibTrans" cxnId="{9623DCDF-296F-45BC-A03B-8F202E03081E}">
      <dgm:prSet/>
      <dgm:spPr/>
      <dgm:t>
        <a:bodyPr/>
        <a:lstStyle/>
        <a:p>
          <a:endParaRPr lang="en-US"/>
        </a:p>
      </dgm:t>
    </dgm:pt>
    <dgm:pt modelId="{DA8BA27A-3911-42A8-B995-0C69B6809CE7}">
      <dgm:prSet/>
      <dgm:spPr/>
      <dgm:t>
        <a:bodyPr/>
        <a:lstStyle/>
        <a:p>
          <a:r>
            <a:rPr lang="en-GB"/>
            <a:t>The project will likely help in developing practical tools and strategies for combating political misinformation  on X. </a:t>
          </a:r>
          <a:endParaRPr lang="en-US"/>
        </a:p>
      </dgm:t>
    </dgm:pt>
    <dgm:pt modelId="{8BBD8C21-A119-4EEC-A7A5-524279DDA3D0}" type="parTrans" cxnId="{12269113-7C3A-4A52-B7F7-313B6830F4F6}">
      <dgm:prSet/>
      <dgm:spPr/>
      <dgm:t>
        <a:bodyPr/>
        <a:lstStyle/>
        <a:p>
          <a:endParaRPr lang="en-US"/>
        </a:p>
      </dgm:t>
    </dgm:pt>
    <dgm:pt modelId="{523C6F13-E448-4F24-A452-DF5D60949481}" type="sibTrans" cxnId="{12269113-7C3A-4A52-B7F7-313B6830F4F6}">
      <dgm:prSet/>
      <dgm:spPr/>
      <dgm:t>
        <a:bodyPr/>
        <a:lstStyle/>
        <a:p>
          <a:endParaRPr lang="en-US"/>
        </a:p>
      </dgm:t>
    </dgm:pt>
    <dgm:pt modelId="{710B3D4E-1CE7-4289-84CF-6F01614CCFBA}">
      <dgm:prSet/>
      <dgm:spPr/>
      <dgm:t>
        <a:bodyPr/>
        <a:lstStyle/>
        <a:p>
          <a:endParaRPr lang="en-US"/>
        </a:p>
      </dgm:t>
    </dgm:pt>
    <dgm:pt modelId="{98682D60-D47C-4867-B26F-3D46B192B9AB}" type="parTrans" cxnId="{62268AC5-5ACB-4102-9ABB-2C10D7B23C34}">
      <dgm:prSet/>
      <dgm:spPr/>
      <dgm:t>
        <a:bodyPr/>
        <a:lstStyle/>
        <a:p>
          <a:endParaRPr lang="en-US"/>
        </a:p>
      </dgm:t>
    </dgm:pt>
    <dgm:pt modelId="{5997C911-195B-4E12-B1F9-2E262E67FE29}" type="sibTrans" cxnId="{62268AC5-5ACB-4102-9ABB-2C10D7B23C34}">
      <dgm:prSet/>
      <dgm:spPr/>
      <dgm:t>
        <a:bodyPr/>
        <a:lstStyle/>
        <a:p>
          <a:endParaRPr lang="en-US"/>
        </a:p>
      </dgm:t>
    </dgm:pt>
    <dgm:pt modelId="{9DDA37DC-DA12-4216-B08A-F27B0E66D1B9}" type="pres">
      <dgm:prSet presAssocID="{C49BB1CE-A5B8-44C7-BA6A-0EC3F50FB27D}" presName="vert0" presStyleCnt="0">
        <dgm:presLayoutVars>
          <dgm:dir/>
          <dgm:animOne val="branch"/>
          <dgm:animLvl val="lvl"/>
        </dgm:presLayoutVars>
      </dgm:prSet>
      <dgm:spPr/>
    </dgm:pt>
    <dgm:pt modelId="{C1744493-7454-4E32-97E0-11AC95C040D9}" type="pres">
      <dgm:prSet presAssocID="{F19BFBB9-C4A0-4759-AFB1-EAA58A73B0D6}" presName="thickLine" presStyleLbl="alignNode1" presStyleIdx="0" presStyleCnt="4"/>
      <dgm:spPr/>
    </dgm:pt>
    <dgm:pt modelId="{BC4261AA-0711-4834-91DB-C9C6B0B60DD2}" type="pres">
      <dgm:prSet presAssocID="{F19BFBB9-C4A0-4759-AFB1-EAA58A73B0D6}" presName="horz1" presStyleCnt="0"/>
      <dgm:spPr/>
    </dgm:pt>
    <dgm:pt modelId="{C9B09EA1-2D2C-4ABA-8BEF-21D3675A08CB}" type="pres">
      <dgm:prSet presAssocID="{F19BFBB9-C4A0-4759-AFB1-EAA58A73B0D6}" presName="tx1" presStyleLbl="revTx" presStyleIdx="0" presStyleCnt="4"/>
      <dgm:spPr/>
    </dgm:pt>
    <dgm:pt modelId="{17879DB7-7D87-414A-AA52-A1E64ABA5876}" type="pres">
      <dgm:prSet presAssocID="{F19BFBB9-C4A0-4759-AFB1-EAA58A73B0D6}" presName="vert1" presStyleCnt="0"/>
      <dgm:spPr/>
    </dgm:pt>
    <dgm:pt modelId="{CCBD71F9-7868-4444-8E95-14A5944F963F}" type="pres">
      <dgm:prSet presAssocID="{4DCE08FA-14B3-40D6-B3FD-0239B7AD10B5}" presName="thickLine" presStyleLbl="alignNode1" presStyleIdx="1" presStyleCnt="4"/>
      <dgm:spPr/>
    </dgm:pt>
    <dgm:pt modelId="{4A51211D-744C-42F1-A628-D441AAD7BD24}" type="pres">
      <dgm:prSet presAssocID="{4DCE08FA-14B3-40D6-B3FD-0239B7AD10B5}" presName="horz1" presStyleCnt="0"/>
      <dgm:spPr/>
    </dgm:pt>
    <dgm:pt modelId="{00990F07-EA17-411E-ADCF-3401433262AF}" type="pres">
      <dgm:prSet presAssocID="{4DCE08FA-14B3-40D6-B3FD-0239B7AD10B5}" presName="tx1" presStyleLbl="revTx" presStyleIdx="1" presStyleCnt="4"/>
      <dgm:spPr/>
    </dgm:pt>
    <dgm:pt modelId="{A1D21BE3-BFDD-41F1-960C-07AA59AB0D90}" type="pres">
      <dgm:prSet presAssocID="{4DCE08FA-14B3-40D6-B3FD-0239B7AD10B5}" presName="vert1" presStyleCnt="0"/>
      <dgm:spPr/>
    </dgm:pt>
    <dgm:pt modelId="{68EE6C73-0506-46AF-A12C-D32471A4338F}" type="pres">
      <dgm:prSet presAssocID="{DA8BA27A-3911-42A8-B995-0C69B6809CE7}" presName="thickLine" presStyleLbl="alignNode1" presStyleIdx="2" presStyleCnt="4"/>
      <dgm:spPr/>
    </dgm:pt>
    <dgm:pt modelId="{FAA95FBF-9CED-4433-A743-A6A099E4F0C5}" type="pres">
      <dgm:prSet presAssocID="{DA8BA27A-3911-42A8-B995-0C69B6809CE7}" presName="horz1" presStyleCnt="0"/>
      <dgm:spPr/>
    </dgm:pt>
    <dgm:pt modelId="{8F3D99AF-60A0-4071-88DB-230D0C7AE0C6}" type="pres">
      <dgm:prSet presAssocID="{DA8BA27A-3911-42A8-B995-0C69B6809CE7}" presName="tx1" presStyleLbl="revTx" presStyleIdx="2" presStyleCnt="4"/>
      <dgm:spPr/>
    </dgm:pt>
    <dgm:pt modelId="{C7F3F4E1-D26F-4361-8CEE-02120A89B7A4}" type="pres">
      <dgm:prSet presAssocID="{DA8BA27A-3911-42A8-B995-0C69B6809CE7}" presName="vert1" presStyleCnt="0"/>
      <dgm:spPr/>
    </dgm:pt>
    <dgm:pt modelId="{92F7D6CF-87CA-4D05-9B8D-C9864486621D}" type="pres">
      <dgm:prSet presAssocID="{710B3D4E-1CE7-4289-84CF-6F01614CCFBA}" presName="thickLine" presStyleLbl="alignNode1" presStyleIdx="3" presStyleCnt="4"/>
      <dgm:spPr/>
    </dgm:pt>
    <dgm:pt modelId="{92AE8648-B2C9-47CF-8A0E-D8F72C2860A9}" type="pres">
      <dgm:prSet presAssocID="{710B3D4E-1CE7-4289-84CF-6F01614CCFBA}" presName="horz1" presStyleCnt="0"/>
      <dgm:spPr/>
    </dgm:pt>
    <dgm:pt modelId="{52D7031D-DE90-4746-8534-9EE56B3F7EF0}" type="pres">
      <dgm:prSet presAssocID="{710B3D4E-1CE7-4289-84CF-6F01614CCFBA}" presName="tx1" presStyleLbl="revTx" presStyleIdx="3" presStyleCnt="4"/>
      <dgm:spPr/>
    </dgm:pt>
    <dgm:pt modelId="{C01243C6-776B-4FF2-A718-C7E2FC25165D}" type="pres">
      <dgm:prSet presAssocID="{710B3D4E-1CE7-4289-84CF-6F01614CCFBA}" presName="vert1" presStyleCnt="0"/>
      <dgm:spPr/>
    </dgm:pt>
  </dgm:ptLst>
  <dgm:cxnLst>
    <dgm:cxn modelId="{FDB8FF03-F7DD-4E67-BEA1-F9D55B6527C9}" type="presOf" srcId="{F19BFBB9-C4A0-4759-AFB1-EAA58A73B0D6}" destId="{C9B09EA1-2D2C-4ABA-8BEF-21D3675A08CB}" srcOrd="0" destOrd="0" presId="urn:microsoft.com/office/officeart/2008/layout/LinedList"/>
    <dgm:cxn modelId="{12269113-7C3A-4A52-B7F7-313B6830F4F6}" srcId="{C49BB1CE-A5B8-44C7-BA6A-0EC3F50FB27D}" destId="{DA8BA27A-3911-42A8-B995-0C69B6809CE7}" srcOrd="2" destOrd="0" parTransId="{8BBD8C21-A119-4EEC-A7A5-524279DDA3D0}" sibTransId="{523C6F13-E448-4F24-A452-DF5D60949481}"/>
    <dgm:cxn modelId="{2B7BD663-A68B-46DB-8D7B-F8BD9374CE48}" type="presOf" srcId="{C49BB1CE-A5B8-44C7-BA6A-0EC3F50FB27D}" destId="{9DDA37DC-DA12-4216-B08A-F27B0E66D1B9}" srcOrd="0" destOrd="0" presId="urn:microsoft.com/office/officeart/2008/layout/LinedList"/>
    <dgm:cxn modelId="{507D9E86-B3A0-4B2B-9755-6822D464128A}" type="presOf" srcId="{DA8BA27A-3911-42A8-B995-0C69B6809CE7}" destId="{8F3D99AF-60A0-4071-88DB-230D0C7AE0C6}" srcOrd="0" destOrd="0" presId="urn:microsoft.com/office/officeart/2008/layout/LinedList"/>
    <dgm:cxn modelId="{80631688-D1BF-4B6F-8437-15C1DD88D546}" srcId="{C49BB1CE-A5B8-44C7-BA6A-0EC3F50FB27D}" destId="{F19BFBB9-C4A0-4759-AFB1-EAA58A73B0D6}" srcOrd="0" destOrd="0" parTransId="{9D32940A-4C37-41CE-BEA2-282C9B65C961}" sibTransId="{7392B85D-E0E6-49B5-9A06-71A616A0B05A}"/>
    <dgm:cxn modelId="{62268AC5-5ACB-4102-9ABB-2C10D7B23C34}" srcId="{C49BB1CE-A5B8-44C7-BA6A-0EC3F50FB27D}" destId="{710B3D4E-1CE7-4289-84CF-6F01614CCFBA}" srcOrd="3" destOrd="0" parTransId="{98682D60-D47C-4867-B26F-3D46B192B9AB}" sibTransId="{5997C911-195B-4E12-B1F9-2E262E67FE29}"/>
    <dgm:cxn modelId="{9623DCDF-296F-45BC-A03B-8F202E03081E}" srcId="{C49BB1CE-A5B8-44C7-BA6A-0EC3F50FB27D}" destId="{4DCE08FA-14B3-40D6-B3FD-0239B7AD10B5}" srcOrd="1" destOrd="0" parTransId="{D4DAC62C-A5D6-444A-9B2B-E9ED8DAB157D}" sibTransId="{6A9A4796-4549-4662-BF35-2C82C227F5C1}"/>
    <dgm:cxn modelId="{27EA48EB-6B19-4EC8-9718-FB951CCFBB25}" type="presOf" srcId="{4DCE08FA-14B3-40D6-B3FD-0239B7AD10B5}" destId="{00990F07-EA17-411E-ADCF-3401433262AF}" srcOrd="0" destOrd="0" presId="urn:microsoft.com/office/officeart/2008/layout/LinedList"/>
    <dgm:cxn modelId="{D17AA7F1-873D-4FEA-A90B-6C669F07E271}" type="presOf" srcId="{710B3D4E-1CE7-4289-84CF-6F01614CCFBA}" destId="{52D7031D-DE90-4746-8534-9EE56B3F7EF0}" srcOrd="0" destOrd="0" presId="urn:microsoft.com/office/officeart/2008/layout/LinedList"/>
    <dgm:cxn modelId="{F9F380B7-7F2A-48D6-82AB-A9FF1D6BE636}" type="presParOf" srcId="{9DDA37DC-DA12-4216-B08A-F27B0E66D1B9}" destId="{C1744493-7454-4E32-97E0-11AC95C040D9}" srcOrd="0" destOrd="0" presId="urn:microsoft.com/office/officeart/2008/layout/LinedList"/>
    <dgm:cxn modelId="{0F7444D7-07DD-46B6-949B-CC46CB06CFB6}" type="presParOf" srcId="{9DDA37DC-DA12-4216-B08A-F27B0E66D1B9}" destId="{BC4261AA-0711-4834-91DB-C9C6B0B60DD2}" srcOrd="1" destOrd="0" presId="urn:microsoft.com/office/officeart/2008/layout/LinedList"/>
    <dgm:cxn modelId="{02E700A5-8CCB-48EE-A849-43559B409237}" type="presParOf" srcId="{BC4261AA-0711-4834-91DB-C9C6B0B60DD2}" destId="{C9B09EA1-2D2C-4ABA-8BEF-21D3675A08CB}" srcOrd="0" destOrd="0" presId="urn:microsoft.com/office/officeart/2008/layout/LinedList"/>
    <dgm:cxn modelId="{C92C5013-CCE8-48DC-94CD-BCC982F7CFB6}" type="presParOf" srcId="{BC4261AA-0711-4834-91DB-C9C6B0B60DD2}" destId="{17879DB7-7D87-414A-AA52-A1E64ABA5876}" srcOrd="1" destOrd="0" presId="urn:microsoft.com/office/officeart/2008/layout/LinedList"/>
    <dgm:cxn modelId="{8410BC47-7752-4E18-9DD3-9CC9937835E6}" type="presParOf" srcId="{9DDA37DC-DA12-4216-B08A-F27B0E66D1B9}" destId="{CCBD71F9-7868-4444-8E95-14A5944F963F}" srcOrd="2" destOrd="0" presId="urn:microsoft.com/office/officeart/2008/layout/LinedList"/>
    <dgm:cxn modelId="{D1CB1D63-909F-48C4-9090-0E35A406055D}" type="presParOf" srcId="{9DDA37DC-DA12-4216-B08A-F27B0E66D1B9}" destId="{4A51211D-744C-42F1-A628-D441AAD7BD24}" srcOrd="3" destOrd="0" presId="urn:microsoft.com/office/officeart/2008/layout/LinedList"/>
    <dgm:cxn modelId="{41C442EC-CF7F-4B51-B166-1AB2BEB53856}" type="presParOf" srcId="{4A51211D-744C-42F1-A628-D441AAD7BD24}" destId="{00990F07-EA17-411E-ADCF-3401433262AF}" srcOrd="0" destOrd="0" presId="urn:microsoft.com/office/officeart/2008/layout/LinedList"/>
    <dgm:cxn modelId="{34E4A466-B56A-488E-B30F-3202C8ADAC32}" type="presParOf" srcId="{4A51211D-744C-42F1-A628-D441AAD7BD24}" destId="{A1D21BE3-BFDD-41F1-960C-07AA59AB0D90}" srcOrd="1" destOrd="0" presId="urn:microsoft.com/office/officeart/2008/layout/LinedList"/>
    <dgm:cxn modelId="{1C9B481C-A4EA-4CEF-A5E2-C5EF92F03A1F}" type="presParOf" srcId="{9DDA37DC-DA12-4216-B08A-F27B0E66D1B9}" destId="{68EE6C73-0506-46AF-A12C-D32471A4338F}" srcOrd="4" destOrd="0" presId="urn:microsoft.com/office/officeart/2008/layout/LinedList"/>
    <dgm:cxn modelId="{7A899408-212A-4E60-9176-54C6AAD4DF40}" type="presParOf" srcId="{9DDA37DC-DA12-4216-B08A-F27B0E66D1B9}" destId="{FAA95FBF-9CED-4433-A743-A6A099E4F0C5}" srcOrd="5" destOrd="0" presId="urn:microsoft.com/office/officeart/2008/layout/LinedList"/>
    <dgm:cxn modelId="{D8B4EEE6-E4F0-4CD9-9866-BB303BFE6FD3}" type="presParOf" srcId="{FAA95FBF-9CED-4433-A743-A6A099E4F0C5}" destId="{8F3D99AF-60A0-4071-88DB-230D0C7AE0C6}" srcOrd="0" destOrd="0" presId="urn:microsoft.com/office/officeart/2008/layout/LinedList"/>
    <dgm:cxn modelId="{76312BD3-5509-4173-BD93-3BA7052D75AF}" type="presParOf" srcId="{FAA95FBF-9CED-4433-A743-A6A099E4F0C5}" destId="{C7F3F4E1-D26F-4361-8CEE-02120A89B7A4}" srcOrd="1" destOrd="0" presId="urn:microsoft.com/office/officeart/2008/layout/LinedList"/>
    <dgm:cxn modelId="{4E65037F-D1ED-4C88-861B-07DD2DF4154E}" type="presParOf" srcId="{9DDA37DC-DA12-4216-B08A-F27B0E66D1B9}" destId="{92F7D6CF-87CA-4D05-9B8D-C9864486621D}" srcOrd="6" destOrd="0" presId="urn:microsoft.com/office/officeart/2008/layout/LinedList"/>
    <dgm:cxn modelId="{FACA3DA1-E597-4F53-93E3-FC13B14FD391}" type="presParOf" srcId="{9DDA37DC-DA12-4216-B08A-F27B0E66D1B9}" destId="{92AE8648-B2C9-47CF-8A0E-D8F72C2860A9}" srcOrd="7" destOrd="0" presId="urn:microsoft.com/office/officeart/2008/layout/LinedList"/>
    <dgm:cxn modelId="{B262E81D-7969-412A-80D9-61C91513A321}" type="presParOf" srcId="{92AE8648-B2C9-47CF-8A0E-D8F72C2860A9}" destId="{52D7031D-DE90-4746-8534-9EE56B3F7EF0}" srcOrd="0" destOrd="0" presId="urn:microsoft.com/office/officeart/2008/layout/LinedList"/>
    <dgm:cxn modelId="{BE1B9811-8B08-4E3B-B113-227B4444E610}" type="presParOf" srcId="{92AE8648-B2C9-47CF-8A0E-D8F72C2860A9}" destId="{C01243C6-776B-4FF2-A718-C7E2FC25165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9BB1CE-A5B8-44C7-BA6A-0EC3F50FB27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19BFBB9-C4A0-4759-AFB1-EAA58A73B0D6}">
      <dgm:prSet/>
      <dgm:spPr/>
      <dgm:t>
        <a:bodyPr/>
        <a:lstStyle/>
        <a:p>
          <a:r>
            <a:rPr lang="en-US"/>
            <a:t>The analysis will help cybersecurity professionals understand malicious actors’ tactics and techniques to manipulate public opinion. </a:t>
          </a:r>
        </a:p>
      </dgm:t>
    </dgm:pt>
    <dgm:pt modelId="{9D32940A-4C37-41CE-BEA2-282C9B65C961}" type="parTrans" cxnId="{80631688-D1BF-4B6F-8437-15C1DD88D546}">
      <dgm:prSet/>
      <dgm:spPr/>
      <dgm:t>
        <a:bodyPr/>
        <a:lstStyle/>
        <a:p>
          <a:endParaRPr lang="en-US"/>
        </a:p>
      </dgm:t>
    </dgm:pt>
    <dgm:pt modelId="{7392B85D-E0E6-49B5-9A06-71A616A0B05A}" type="sibTrans" cxnId="{80631688-D1BF-4B6F-8437-15C1DD88D546}">
      <dgm:prSet/>
      <dgm:spPr/>
      <dgm:t>
        <a:bodyPr/>
        <a:lstStyle/>
        <a:p>
          <a:endParaRPr lang="en-US"/>
        </a:p>
      </dgm:t>
    </dgm:pt>
    <dgm:pt modelId="{4DCE08FA-14B3-40D6-B3FD-0239B7AD10B5}">
      <dgm:prSet/>
      <dgm:spPr/>
      <dgm:t>
        <a:bodyPr/>
        <a:lstStyle/>
        <a:p>
          <a:r>
            <a:rPr lang="en-US"/>
            <a:t>The analysis can inform the development of better defensive measures against information warfare.</a:t>
          </a:r>
        </a:p>
      </dgm:t>
    </dgm:pt>
    <dgm:pt modelId="{D4DAC62C-A5D6-444A-9B2B-E9ED8DAB157D}" type="parTrans" cxnId="{9623DCDF-296F-45BC-A03B-8F202E03081E}">
      <dgm:prSet/>
      <dgm:spPr/>
      <dgm:t>
        <a:bodyPr/>
        <a:lstStyle/>
        <a:p>
          <a:endParaRPr lang="en-US"/>
        </a:p>
      </dgm:t>
    </dgm:pt>
    <dgm:pt modelId="{6A9A4796-4549-4662-BF35-2C82C227F5C1}" type="sibTrans" cxnId="{9623DCDF-296F-45BC-A03B-8F202E03081E}">
      <dgm:prSet/>
      <dgm:spPr/>
      <dgm:t>
        <a:bodyPr/>
        <a:lstStyle/>
        <a:p>
          <a:endParaRPr lang="en-US"/>
        </a:p>
      </dgm:t>
    </dgm:pt>
    <dgm:pt modelId="{DA8BA27A-3911-42A8-B995-0C69B6809CE7}">
      <dgm:prSet/>
      <dgm:spPr/>
      <dgm:t>
        <a:bodyPr/>
        <a:lstStyle/>
        <a:p>
          <a:r>
            <a:rPr lang="en-US"/>
            <a:t>The tools can be used as a fact checker for journalists to quickly identify political misinformation. </a:t>
          </a:r>
        </a:p>
      </dgm:t>
    </dgm:pt>
    <dgm:pt modelId="{8BBD8C21-A119-4EEC-A7A5-524279DDA3D0}" type="parTrans" cxnId="{12269113-7C3A-4A52-B7F7-313B6830F4F6}">
      <dgm:prSet/>
      <dgm:spPr/>
      <dgm:t>
        <a:bodyPr/>
        <a:lstStyle/>
        <a:p>
          <a:endParaRPr lang="en-US"/>
        </a:p>
      </dgm:t>
    </dgm:pt>
    <dgm:pt modelId="{523C6F13-E448-4F24-A452-DF5D60949481}" type="sibTrans" cxnId="{12269113-7C3A-4A52-B7F7-313B6830F4F6}">
      <dgm:prSet/>
      <dgm:spPr/>
      <dgm:t>
        <a:bodyPr/>
        <a:lstStyle/>
        <a:p>
          <a:endParaRPr lang="en-US"/>
        </a:p>
      </dgm:t>
    </dgm:pt>
    <dgm:pt modelId="{710B3D4E-1CE7-4289-84CF-6F01614CCFBA}">
      <dgm:prSet/>
      <dgm:spPr/>
      <dgm:t>
        <a:bodyPr/>
        <a:lstStyle/>
        <a:p>
          <a:endParaRPr lang="en-US"/>
        </a:p>
      </dgm:t>
    </dgm:pt>
    <dgm:pt modelId="{98682D60-D47C-4867-B26F-3D46B192B9AB}" type="parTrans" cxnId="{62268AC5-5ACB-4102-9ABB-2C10D7B23C34}">
      <dgm:prSet/>
      <dgm:spPr/>
      <dgm:t>
        <a:bodyPr/>
        <a:lstStyle/>
        <a:p>
          <a:endParaRPr lang="en-US"/>
        </a:p>
      </dgm:t>
    </dgm:pt>
    <dgm:pt modelId="{5997C911-195B-4E12-B1F9-2E262E67FE29}" type="sibTrans" cxnId="{62268AC5-5ACB-4102-9ABB-2C10D7B23C34}">
      <dgm:prSet/>
      <dgm:spPr/>
      <dgm:t>
        <a:bodyPr/>
        <a:lstStyle/>
        <a:p>
          <a:endParaRPr lang="en-US"/>
        </a:p>
      </dgm:t>
    </dgm:pt>
    <dgm:pt modelId="{370E6BF4-B342-436C-B3B2-4437554AB4AE}" type="pres">
      <dgm:prSet presAssocID="{C49BB1CE-A5B8-44C7-BA6A-0EC3F50FB27D}" presName="vert0" presStyleCnt="0">
        <dgm:presLayoutVars>
          <dgm:dir/>
          <dgm:animOne val="branch"/>
          <dgm:animLvl val="lvl"/>
        </dgm:presLayoutVars>
      </dgm:prSet>
      <dgm:spPr/>
    </dgm:pt>
    <dgm:pt modelId="{878F35CF-E32D-415A-BE43-2B34013D9CE2}" type="pres">
      <dgm:prSet presAssocID="{F19BFBB9-C4A0-4759-AFB1-EAA58A73B0D6}" presName="thickLine" presStyleLbl="alignNode1" presStyleIdx="0" presStyleCnt="4"/>
      <dgm:spPr/>
    </dgm:pt>
    <dgm:pt modelId="{C1A9D6F7-F7BC-4BD0-9DB3-2701F677CCBE}" type="pres">
      <dgm:prSet presAssocID="{F19BFBB9-C4A0-4759-AFB1-EAA58A73B0D6}" presName="horz1" presStyleCnt="0"/>
      <dgm:spPr/>
    </dgm:pt>
    <dgm:pt modelId="{C0E6C5B6-2D3D-45A1-95BE-7EF8EAFDC3F4}" type="pres">
      <dgm:prSet presAssocID="{F19BFBB9-C4A0-4759-AFB1-EAA58A73B0D6}" presName="tx1" presStyleLbl="revTx" presStyleIdx="0" presStyleCnt="4"/>
      <dgm:spPr/>
    </dgm:pt>
    <dgm:pt modelId="{F7B49900-461E-46CC-963D-E57A8FD7F3F9}" type="pres">
      <dgm:prSet presAssocID="{F19BFBB9-C4A0-4759-AFB1-EAA58A73B0D6}" presName="vert1" presStyleCnt="0"/>
      <dgm:spPr/>
    </dgm:pt>
    <dgm:pt modelId="{1366FE1E-BCDA-4004-B13B-D256C6E23B7F}" type="pres">
      <dgm:prSet presAssocID="{4DCE08FA-14B3-40D6-B3FD-0239B7AD10B5}" presName="thickLine" presStyleLbl="alignNode1" presStyleIdx="1" presStyleCnt="4"/>
      <dgm:spPr/>
    </dgm:pt>
    <dgm:pt modelId="{91DC765F-E431-4C44-AD0E-49A5C07CBB4E}" type="pres">
      <dgm:prSet presAssocID="{4DCE08FA-14B3-40D6-B3FD-0239B7AD10B5}" presName="horz1" presStyleCnt="0"/>
      <dgm:spPr/>
    </dgm:pt>
    <dgm:pt modelId="{C2C2E71B-7F3F-4F70-BDC5-2D7D3192ABE3}" type="pres">
      <dgm:prSet presAssocID="{4DCE08FA-14B3-40D6-B3FD-0239B7AD10B5}" presName="tx1" presStyleLbl="revTx" presStyleIdx="1" presStyleCnt="4"/>
      <dgm:spPr/>
    </dgm:pt>
    <dgm:pt modelId="{3F6D50C7-36B9-48C6-887F-D7C6C35D5FCD}" type="pres">
      <dgm:prSet presAssocID="{4DCE08FA-14B3-40D6-B3FD-0239B7AD10B5}" presName="vert1" presStyleCnt="0"/>
      <dgm:spPr/>
    </dgm:pt>
    <dgm:pt modelId="{386AE912-CE60-4638-9E3A-3A3F69F245A7}" type="pres">
      <dgm:prSet presAssocID="{DA8BA27A-3911-42A8-B995-0C69B6809CE7}" presName="thickLine" presStyleLbl="alignNode1" presStyleIdx="2" presStyleCnt="4"/>
      <dgm:spPr/>
    </dgm:pt>
    <dgm:pt modelId="{A0696E56-B7B5-4215-9A4C-B73FEB759627}" type="pres">
      <dgm:prSet presAssocID="{DA8BA27A-3911-42A8-B995-0C69B6809CE7}" presName="horz1" presStyleCnt="0"/>
      <dgm:spPr/>
    </dgm:pt>
    <dgm:pt modelId="{4AC06E3B-0E82-4816-B22B-97CF4F057C07}" type="pres">
      <dgm:prSet presAssocID="{DA8BA27A-3911-42A8-B995-0C69B6809CE7}" presName="tx1" presStyleLbl="revTx" presStyleIdx="2" presStyleCnt="4"/>
      <dgm:spPr/>
    </dgm:pt>
    <dgm:pt modelId="{2D73E979-8592-45D8-85AD-25B7A36A82EB}" type="pres">
      <dgm:prSet presAssocID="{DA8BA27A-3911-42A8-B995-0C69B6809CE7}" presName="vert1" presStyleCnt="0"/>
      <dgm:spPr/>
    </dgm:pt>
    <dgm:pt modelId="{C472591B-DD36-4078-AD2E-0E121AB1666B}" type="pres">
      <dgm:prSet presAssocID="{710B3D4E-1CE7-4289-84CF-6F01614CCFBA}" presName="thickLine" presStyleLbl="alignNode1" presStyleIdx="3" presStyleCnt="4"/>
      <dgm:spPr/>
    </dgm:pt>
    <dgm:pt modelId="{9854D4D1-1BA7-43B5-A70A-56A0AA8C55C4}" type="pres">
      <dgm:prSet presAssocID="{710B3D4E-1CE7-4289-84CF-6F01614CCFBA}" presName="horz1" presStyleCnt="0"/>
      <dgm:spPr/>
    </dgm:pt>
    <dgm:pt modelId="{DF7DB196-A3DC-446C-8519-31AF5BC20B23}" type="pres">
      <dgm:prSet presAssocID="{710B3D4E-1CE7-4289-84CF-6F01614CCFBA}" presName="tx1" presStyleLbl="revTx" presStyleIdx="3" presStyleCnt="4"/>
      <dgm:spPr/>
    </dgm:pt>
    <dgm:pt modelId="{DDA00EA3-AD18-4994-B782-87D4345CB36B}" type="pres">
      <dgm:prSet presAssocID="{710B3D4E-1CE7-4289-84CF-6F01614CCFBA}" presName="vert1" presStyleCnt="0"/>
      <dgm:spPr/>
    </dgm:pt>
  </dgm:ptLst>
  <dgm:cxnLst>
    <dgm:cxn modelId="{FB328C11-CDFA-A34D-B265-393DCC1A4F5F}" type="presOf" srcId="{F19BFBB9-C4A0-4759-AFB1-EAA58A73B0D6}" destId="{C0E6C5B6-2D3D-45A1-95BE-7EF8EAFDC3F4}" srcOrd="0" destOrd="0" presId="urn:microsoft.com/office/officeart/2008/layout/LinedList"/>
    <dgm:cxn modelId="{12269113-7C3A-4A52-B7F7-313B6830F4F6}" srcId="{C49BB1CE-A5B8-44C7-BA6A-0EC3F50FB27D}" destId="{DA8BA27A-3911-42A8-B995-0C69B6809CE7}" srcOrd="2" destOrd="0" parTransId="{8BBD8C21-A119-4EEC-A7A5-524279DDA3D0}" sibTransId="{523C6F13-E448-4F24-A452-DF5D60949481}"/>
    <dgm:cxn modelId="{FB041750-D70E-1D4F-AC77-EF6FACBA60EF}" type="presOf" srcId="{DA8BA27A-3911-42A8-B995-0C69B6809CE7}" destId="{4AC06E3B-0E82-4816-B22B-97CF4F057C07}" srcOrd="0" destOrd="0" presId="urn:microsoft.com/office/officeart/2008/layout/LinedList"/>
    <dgm:cxn modelId="{80631688-D1BF-4B6F-8437-15C1DD88D546}" srcId="{C49BB1CE-A5B8-44C7-BA6A-0EC3F50FB27D}" destId="{F19BFBB9-C4A0-4759-AFB1-EAA58A73B0D6}" srcOrd="0" destOrd="0" parTransId="{9D32940A-4C37-41CE-BEA2-282C9B65C961}" sibTransId="{7392B85D-E0E6-49B5-9A06-71A616A0B05A}"/>
    <dgm:cxn modelId="{62268AC5-5ACB-4102-9ABB-2C10D7B23C34}" srcId="{C49BB1CE-A5B8-44C7-BA6A-0EC3F50FB27D}" destId="{710B3D4E-1CE7-4289-84CF-6F01614CCFBA}" srcOrd="3" destOrd="0" parTransId="{98682D60-D47C-4867-B26F-3D46B192B9AB}" sibTransId="{5997C911-195B-4E12-B1F9-2E262E67FE29}"/>
    <dgm:cxn modelId="{A7D90EC8-A2FF-ED4A-A195-5E16BD912D42}" type="presOf" srcId="{C49BB1CE-A5B8-44C7-BA6A-0EC3F50FB27D}" destId="{370E6BF4-B342-436C-B3B2-4437554AB4AE}" srcOrd="0" destOrd="0" presId="urn:microsoft.com/office/officeart/2008/layout/LinedList"/>
    <dgm:cxn modelId="{9623DCDF-296F-45BC-A03B-8F202E03081E}" srcId="{C49BB1CE-A5B8-44C7-BA6A-0EC3F50FB27D}" destId="{4DCE08FA-14B3-40D6-B3FD-0239B7AD10B5}" srcOrd="1" destOrd="0" parTransId="{D4DAC62C-A5D6-444A-9B2B-E9ED8DAB157D}" sibTransId="{6A9A4796-4549-4662-BF35-2C82C227F5C1}"/>
    <dgm:cxn modelId="{0BDE3BE2-771F-AE41-8258-19E9A08B9DB0}" type="presOf" srcId="{710B3D4E-1CE7-4289-84CF-6F01614CCFBA}" destId="{DF7DB196-A3DC-446C-8519-31AF5BC20B23}" srcOrd="0" destOrd="0" presId="urn:microsoft.com/office/officeart/2008/layout/LinedList"/>
    <dgm:cxn modelId="{395B7AEF-A825-4347-9AA7-14CCBD9FF13E}" type="presOf" srcId="{4DCE08FA-14B3-40D6-B3FD-0239B7AD10B5}" destId="{C2C2E71B-7F3F-4F70-BDC5-2D7D3192ABE3}" srcOrd="0" destOrd="0" presId="urn:microsoft.com/office/officeart/2008/layout/LinedList"/>
    <dgm:cxn modelId="{7851C8BF-D198-8C41-8336-2F5C2428F78A}" type="presParOf" srcId="{370E6BF4-B342-436C-B3B2-4437554AB4AE}" destId="{878F35CF-E32D-415A-BE43-2B34013D9CE2}" srcOrd="0" destOrd="0" presId="urn:microsoft.com/office/officeart/2008/layout/LinedList"/>
    <dgm:cxn modelId="{D5E4C148-9CCE-4D49-8C0F-D7DC1D6DDC2F}" type="presParOf" srcId="{370E6BF4-B342-436C-B3B2-4437554AB4AE}" destId="{C1A9D6F7-F7BC-4BD0-9DB3-2701F677CCBE}" srcOrd="1" destOrd="0" presId="urn:microsoft.com/office/officeart/2008/layout/LinedList"/>
    <dgm:cxn modelId="{B58E777D-143F-B24A-8430-288CCBF13E5A}" type="presParOf" srcId="{C1A9D6F7-F7BC-4BD0-9DB3-2701F677CCBE}" destId="{C0E6C5B6-2D3D-45A1-95BE-7EF8EAFDC3F4}" srcOrd="0" destOrd="0" presId="urn:microsoft.com/office/officeart/2008/layout/LinedList"/>
    <dgm:cxn modelId="{31242246-0FDA-AD47-B800-A67B19EF6DAC}" type="presParOf" srcId="{C1A9D6F7-F7BC-4BD0-9DB3-2701F677CCBE}" destId="{F7B49900-461E-46CC-963D-E57A8FD7F3F9}" srcOrd="1" destOrd="0" presId="urn:microsoft.com/office/officeart/2008/layout/LinedList"/>
    <dgm:cxn modelId="{F1D862F1-4F15-744C-82C2-2221B4370A00}" type="presParOf" srcId="{370E6BF4-B342-436C-B3B2-4437554AB4AE}" destId="{1366FE1E-BCDA-4004-B13B-D256C6E23B7F}" srcOrd="2" destOrd="0" presId="urn:microsoft.com/office/officeart/2008/layout/LinedList"/>
    <dgm:cxn modelId="{6DA86892-8BB9-3E4A-89E4-36B318526ABF}" type="presParOf" srcId="{370E6BF4-B342-436C-B3B2-4437554AB4AE}" destId="{91DC765F-E431-4C44-AD0E-49A5C07CBB4E}" srcOrd="3" destOrd="0" presId="urn:microsoft.com/office/officeart/2008/layout/LinedList"/>
    <dgm:cxn modelId="{41D8D19D-56F1-D941-AC6E-BAD3E993E276}" type="presParOf" srcId="{91DC765F-E431-4C44-AD0E-49A5C07CBB4E}" destId="{C2C2E71B-7F3F-4F70-BDC5-2D7D3192ABE3}" srcOrd="0" destOrd="0" presId="urn:microsoft.com/office/officeart/2008/layout/LinedList"/>
    <dgm:cxn modelId="{CF92442A-3B4F-DB46-A5F2-1D9A2055C94F}" type="presParOf" srcId="{91DC765F-E431-4C44-AD0E-49A5C07CBB4E}" destId="{3F6D50C7-36B9-48C6-887F-D7C6C35D5FCD}" srcOrd="1" destOrd="0" presId="urn:microsoft.com/office/officeart/2008/layout/LinedList"/>
    <dgm:cxn modelId="{7E0F7592-80BC-164F-AD70-85FB84353E21}" type="presParOf" srcId="{370E6BF4-B342-436C-B3B2-4437554AB4AE}" destId="{386AE912-CE60-4638-9E3A-3A3F69F245A7}" srcOrd="4" destOrd="0" presId="urn:microsoft.com/office/officeart/2008/layout/LinedList"/>
    <dgm:cxn modelId="{FD41D2B0-9142-324D-95F2-26409ECCF5F7}" type="presParOf" srcId="{370E6BF4-B342-436C-B3B2-4437554AB4AE}" destId="{A0696E56-B7B5-4215-9A4C-B73FEB759627}" srcOrd="5" destOrd="0" presId="urn:microsoft.com/office/officeart/2008/layout/LinedList"/>
    <dgm:cxn modelId="{5CD383BC-85FE-4D44-ABD5-220A49394C22}" type="presParOf" srcId="{A0696E56-B7B5-4215-9A4C-B73FEB759627}" destId="{4AC06E3B-0E82-4816-B22B-97CF4F057C07}" srcOrd="0" destOrd="0" presId="urn:microsoft.com/office/officeart/2008/layout/LinedList"/>
    <dgm:cxn modelId="{74C5E42F-0112-2740-A83B-710AE322EB3D}" type="presParOf" srcId="{A0696E56-B7B5-4215-9A4C-B73FEB759627}" destId="{2D73E979-8592-45D8-85AD-25B7A36A82EB}" srcOrd="1" destOrd="0" presId="urn:microsoft.com/office/officeart/2008/layout/LinedList"/>
    <dgm:cxn modelId="{08FB9231-2564-E246-907A-ECF4D099A5A0}" type="presParOf" srcId="{370E6BF4-B342-436C-B3B2-4437554AB4AE}" destId="{C472591B-DD36-4078-AD2E-0E121AB1666B}" srcOrd="6" destOrd="0" presId="urn:microsoft.com/office/officeart/2008/layout/LinedList"/>
    <dgm:cxn modelId="{26A28B7C-530A-B74C-AC33-0A7D437FB74D}" type="presParOf" srcId="{370E6BF4-B342-436C-B3B2-4437554AB4AE}" destId="{9854D4D1-1BA7-43B5-A70A-56A0AA8C55C4}" srcOrd="7" destOrd="0" presId="urn:microsoft.com/office/officeart/2008/layout/LinedList"/>
    <dgm:cxn modelId="{B3BC4503-303A-1249-A3CA-E0597F1FA41E}" type="presParOf" srcId="{9854D4D1-1BA7-43B5-A70A-56A0AA8C55C4}" destId="{DF7DB196-A3DC-446C-8519-31AF5BC20B23}" srcOrd="0" destOrd="0" presId="urn:microsoft.com/office/officeart/2008/layout/LinedList"/>
    <dgm:cxn modelId="{01B40701-06F6-D149-8968-93187415C5C4}" type="presParOf" srcId="{9854D4D1-1BA7-43B5-A70A-56A0AA8C55C4}" destId="{DDA00EA3-AD18-4994-B782-87D4345CB36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66C345-74F5-4FDE-B998-A864252AA3B6}"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E1E3669A-4E96-49FB-B659-F816C62BEDA7}">
      <dgm:prSet/>
      <dgm:spPr/>
      <dgm:t>
        <a:bodyPr/>
        <a:lstStyle/>
        <a:p>
          <a:r>
            <a:rPr lang="en-GB"/>
            <a:t>Conduct a comprehensive literature review on existing methods for detecting misinformation, focusing on deep learning techniques.</a:t>
          </a:r>
          <a:endParaRPr lang="en-US"/>
        </a:p>
      </dgm:t>
    </dgm:pt>
    <dgm:pt modelId="{69752728-63F3-45CC-9B06-47EA1AA0223F}" type="parTrans" cxnId="{28F9E875-1DD7-4AE5-A012-14D09F2C6A21}">
      <dgm:prSet/>
      <dgm:spPr/>
      <dgm:t>
        <a:bodyPr/>
        <a:lstStyle/>
        <a:p>
          <a:endParaRPr lang="en-US"/>
        </a:p>
      </dgm:t>
    </dgm:pt>
    <dgm:pt modelId="{35644F14-B56F-469F-98FF-17692D17E663}" type="sibTrans" cxnId="{28F9E875-1DD7-4AE5-A012-14D09F2C6A21}">
      <dgm:prSet/>
      <dgm:spPr/>
      <dgm:t>
        <a:bodyPr/>
        <a:lstStyle/>
        <a:p>
          <a:endParaRPr lang="en-US"/>
        </a:p>
      </dgm:t>
    </dgm:pt>
    <dgm:pt modelId="{506B320B-D2A3-49B9-9604-4A418D779292}">
      <dgm:prSet/>
      <dgm:spPr/>
      <dgm:t>
        <a:bodyPr/>
        <a:lstStyle/>
        <a:p>
          <a:r>
            <a:rPr lang="en-US"/>
            <a:t>Acquire a comprehensive dataset of X posts related to British elections, ensuring diverse perspectives and balanced representation.</a:t>
          </a:r>
        </a:p>
      </dgm:t>
    </dgm:pt>
    <dgm:pt modelId="{7044A880-4D62-4DBF-9C2D-D8FCB93CC747}" type="parTrans" cxnId="{81B0FB89-FFF3-45C7-B42A-A568F3629927}">
      <dgm:prSet/>
      <dgm:spPr/>
      <dgm:t>
        <a:bodyPr/>
        <a:lstStyle/>
        <a:p>
          <a:endParaRPr lang="en-US"/>
        </a:p>
      </dgm:t>
    </dgm:pt>
    <dgm:pt modelId="{4644BE40-0BFF-49A4-835B-6108CBF93546}" type="sibTrans" cxnId="{81B0FB89-FFF3-45C7-B42A-A568F3629927}">
      <dgm:prSet/>
      <dgm:spPr/>
      <dgm:t>
        <a:bodyPr/>
        <a:lstStyle/>
        <a:p>
          <a:endParaRPr lang="en-US"/>
        </a:p>
      </dgm:t>
    </dgm:pt>
    <dgm:pt modelId="{E3A05BE9-5691-457A-A04E-FA215F019E6D}">
      <dgm:prSet/>
      <dgm:spPr/>
      <dgm:t>
        <a:bodyPr/>
        <a:lstStyle/>
        <a:p>
          <a:r>
            <a:rPr lang="en-GB"/>
            <a:t>Preprocess the collected data to prepare it for deep learning model training, including text cleaning, tokenization, and labelling.</a:t>
          </a:r>
          <a:endParaRPr lang="en-US"/>
        </a:p>
      </dgm:t>
    </dgm:pt>
    <dgm:pt modelId="{E6A3D722-0EFC-4B43-9201-71BACC651E5C}" type="parTrans" cxnId="{3B421811-4768-4567-AC76-867EE5AE2BC3}">
      <dgm:prSet/>
      <dgm:spPr/>
      <dgm:t>
        <a:bodyPr/>
        <a:lstStyle/>
        <a:p>
          <a:endParaRPr lang="en-US"/>
        </a:p>
      </dgm:t>
    </dgm:pt>
    <dgm:pt modelId="{A9C1BDF4-19F9-40D5-B92C-35DB226AF497}" type="sibTrans" cxnId="{3B421811-4768-4567-AC76-867EE5AE2BC3}">
      <dgm:prSet/>
      <dgm:spPr/>
      <dgm:t>
        <a:bodyPr/>
        <a:lstStyle/>
        <a:p>
          <a:endParaRPr lang="en-US"/>
        </a:p>
      </dgm:t>
    </dgm:pt>
    <dgm:pt modelId="{D43B0ED6-F008-4D15-8967-C6119D52BAC1}">
      <dgm:prSet custT="1"/>
      <dgm:spPr/>
      <dgm:t>
        <a:bodyPr/>
        <a:lstStyle/>
        <a:p>
          <a:r>
            <a:rPr lang="en-GB" sz="1100"/>
            <a:t>Develop  deep learning models using techniques such as Convolutional Neural Networks (CNNs), Recurrent Neural Networks (RNNs), or Transformer models.</a:t>
          </a:r>
          <a:endParaRPr lang="en-US" sz="1100"/>
        </a:p>
      </dgm:t>
    </dgm:pt>
    <dgm:pt modelId="{9C8CCE5C-CCCD-4E19-8E99-0920044C5000}" type="parTrans" cxnId="{E10295A5-709E-4FBB-93DA-5A6BB6651A86}">
      <dgm:prSet/>
      <dgm:spPr/>
      <dgm:t>
        <a:bodyPr/>
        <a:lstStyle/>
        <a:p>
          <a:endParaRPr lang="en-US"/>
        </a:p>
      </dgm:t>
    </dgm:pt>
    <dgm:pt modelId="{74ACF8A5-8F51-4DA3-9DB2-6BF332138427}" type="sibTrans" cxnId="{E10295A5-709E-4FBB-93DA-5A6BB6651A86}">
      <dgm:prSet/>
      <dgm:spPr/>
      <dgm:t>
        <a:bodyPr/>
        <a:lstStyle/>
        <a:p>
          <a:endParaRPr lang="en-US"/>
        </a:p>
      </dgm:t>
    </dgm:pt>
    <dgm:pt modelId="{7EECED1B-FB9F-487C-9208-1EF7F58D0E22}">
      <dgm:prSet/>
      <dgm:spPr/>
      <dgm:t>
        <a:bodyPr/>
        <a:lstStyle/>
        <a:p>
          <a:r>
            <a:rPr lang="en-GB"/>
            <a:t>Train and fine-tune the models on the pre-processed dataset, ensuring high accuracy and reliability.</a:t>
          </a:r>
          <a:endParaRPr lang="en-US"/>
        </a:p>
      </dgm:t>
    </dgm:pt>
    <dgm:pt modelId="{F1C9C09C-E036-4414-BE98-B91ADFA24D5D}" type="parTrans" cxnId="{36C3ACA4-6DD8-4268-95E5-3AC7B283206A}">
      <dgm:prSet/>
      <dgm:spPr/>
      <dgm:t>
        <a:bodyPr/>
        <a:lstStyle/>
        <a:p>
          <a:endParaRPr lang="en-US"/>
        </a:p>
      </dgm:t>
    </dgm:pt>
    <dgm:pt modelId="{C9F8D283-43D8-459E-9194-1D5493BFFDCD}" type="sibTrans" cxnId="{36C3ACA4-6DD8-4268-95E5-3AC7B283206A}">
      <dgm:prSet/>
      <dgm:spPr/>
      <dgm:t>
        <a:bodyPr/>
        <a:lstStyle/>
        <a:p>
          <a:endParaRPr lang="en-US"/>
        </a:p>
      </dgm:t>
    </dgm:pt>
    <dgm:pt modelId="{E722A642-426E-4A11-A2E9-75692B65A083}">
      <dgm:prSet/>
      <dgm:spPr/>
      <dgm:t>
        <a:bodyPr/>
        <a:lstStyle/>
        <a:p>
          <a:r>
            <a:rPr lang="en-GB"/>
            <a:t>Evaluate the model's performance using metrics like accuracy, precision, recall, and F1-score, and compare it with baseline models.</a:t>
          </a:r>
          <a:endParaRPr lang="en-US"/>
        </a:p>
      </dgm:t>
    </dgm:pt>
    <dgm:pt modelId="{F0A62081-1528-47F1-AB2E-F83BDB61C54E}" type="parTrans" cxnId="{565C043C-073D-43D5-B048-A486DECD5E66}">
      <dgm:prSet/>
      <dgm:spPr/>
      <dgm:t>
        <a:bodyPr/>
        <a:lstStyle/>
        <a:p>
          <a:endParaRPr lang="en-US"/>
        </a:p>
      </dgm:t>
    </dgm:pt>
    <dgm:pt modelId="{59815746-74DB-4B62-9238-130C39EED068}" type="sibTrans" cxnId="{565C043C-073D-43D5-B048-A486DECD5E66}">
      <dgm:prSet/>
      <dgm:spPr/>
      <dgm:t>
        <a:bodyPr/>
        <a:lstStyle/>
        <a:p>
          <a:endParaRPr lang="en-US"/>
        </a:p>
      </dgm:t>
    </dgm:pt>
    <dgm:pt modelId="{59871F94-A51D-471C-82A9-9D52E05D88A5}">
      <dgm:prSet custT="1"/>
      <dgm:spPr/>
      <dgm:t>
        <a:bodyPr/>
        <a:lstStyle/>
        <a:p>
          <a:r>
            <a:rPr lang="en-GB" sz="1100"/>
            <a:t>Compare the performance of different deep learning architectures and feature sets, providing insights into their effectiveness in the specific context of political misinformation on X.</a:t>
          </a:r>
          <a:endParaRPr lang="en-US" sz="1100"/>
        </a:p>
      </dgm:t>
    </dgm:pt>
    <dgm:pt modelId="{F4CF56A2-2740-4FA7-9A5D-F68445B6C4BA}" type="parTrans" cxnId="{80E75EC6-916B-48D2-B4C8-CFFDFAEE81E7}">
      <dgm:prSet/>
      <dgm:spPr/>
      <dgm:t>
        <a:bodyPr/>
        <a:lstStyle/>
        <a:p>
          <a:endParaRPr lang="en-US"/>
        </a:p>
      </dgm:t>
    </dgm:pt>
    <dgm:pt modelId="{E913EEF4-51CF-415A-B898-966F0B3A5C3E}" type="sibTrans" cxnId="{80E75EC6-916B-48D2-B4C8-CFFDFAEE81E7}">
      <dgm:prSet/>
      <dgm:spPr/>
      <dgm:t>
        <a:bodyPr/>
        <a:lstStyle/>
        <a:p>
          <a:endParaRPr lang="en-US"/>
        </a:p>
      </dgm:t>
    </dgm:pt>
    <dgm:pt modelId="{A2CD9262-5B54-48DB-B88B-CFB0C407C726}">
      <dgm:prSet/>
      <dgm:spPr/>
      <dgm:t>
        <a:bodyPr/>
        <a:lstStyle/>
        <a:p>
          <a:r>
            <a:rPr lang="en-GB"/>
            <a:t>Conduct a real-world simulation or case study to assess the system's effectiveness in a live environment.</a:t>
          </a:r>
          <a:endParaRPr lang="en-US"/>
        </a:p>
      </dgm:t>
    </dgm:pt>
    <dgm:pt modelId="{3CF64899-F893-43C6-B3A4-40CAF2E5049B}" type="parTrans" cxnId="{737806A9-A8BB-49E8-AE07-9C4F5F3AEA31}">
      <dgm:prSet/>
      <dgm:spPr/>
      <dgm:t>
        <a:bodyPr/>
        <a:lstStyle/>
        <a:p>
          <a:endParaRPr lang="en-US"/>
        </a:p>
      </dgm:t>
    </dgm:pt>
    <dgm:pt modelId="{AA1255B6-714F-4001-B9EA-8BD65F29A881}" type="sibTrans" cxnId="{737806A9-A8BB-49E8-AE07-9C4F5F3AEA31}">
      <dgm:prSet/>
      <dgm:spPr/>
      <dgm:t>
        <a:bodyPr/>
        <a:lstStyle/>
        <a:p>
          <a:endParaRPr lang="en-US"/>
        </a:p>
      </dgm:t>
    </dgm:pt>
    <dgm:pt modelId="{AC673CD3-29D1-4591-9355-08227FB4EC0D}">
      <dgm:prSet/>
      <dgm:spPr/>
      <dgm:t>
        <a:bodyPr/>
        <a:lstStyle/>
        <a:p>
          <a:r>
            <a:rPr lang="en-GB"/>
            <a:t>Analyse the results to identify strengths and weaknesses of the approaches and suggest improvements.</a:t>
          </a:r>
          <a:endParaRPr lang="en-US"/>
        </a:p>
      </dgm:t>
    </dgm:pt>
    <dgm:pt modelId="{85DA42EC-479F-4268-98D1-CDB11FA7457F}" type="parTrans" cxnId="{9020D40D-71AF-4C83-A674-FF268C87B70F}">
      <dgm:prSet/>
      <dgm:spPr/>
      <dgm:t>
        <a:bodyPr/>
        <a:lstStyle/>
        <a:p>
          <a:endParaRPr lang="en-US"/>
        </a:p>
      </dgm:t>
    </dgm:pt>
    <dgm:pt modelId="{911CBA5A-0D33-4986-BED2-1E734473238B}" type="sibTrans" cxnId="{9020D40D-71AF-4C83-A674-FF268C87B70F}">
      <dgm:prSet/>
      <dgm:spPr/>
      <dgm:t>
        <a:bodyPr/>
        <a:lstStyle/>
        <a:p>
          <a:endParaRPr lang="en-US"/>
        </a:p>
      </dgm:t>
    </dgm:pt>
    <dgm:pt modelId="{952542A4-F05E-403F-8F9D-CB3CC8EF80C2}">
      <dgm:prSet/>
      <dgm:spPr/>
      <dgm:t>
        <a:bodyPr/>
        <a:lstStyle/>
        <a:p>
          <a:r>
            <a:rPr lang="en-GB"/>
            <a:t>Document the research process and findings to contribute to the academic community and provide insights for future research.</a:t>
          </a:r>
          <a:endParaRPr lang="en-US"/>
        </a:p>
      </dgm:t>
    </dgm:pt>
    <dgm:pt modelId="{C36E06A2-AB21-42D9-BCE3-2C69A9587D77}" type="parTrans" cxnId="{B56DA833-698B-494C-870D-DDED69B8B83C}">
      <dgm:prSet/>
      <dgm:spPr/>
      <dgm:t>
        <a:bodyPr/>
        <a:lstStyle/>
        <a:p>
          <a:endParaRPr lang="en-US"/>
        </a:p>
      </dgm:t>
    </dgm:pt>
    <dgm:pt modelId="{56F40DE1-7BF3-4772-BBA0-865E6C21F5D7}" type="sibTrans" cxnId="{B56DA833-698B-494C-870D-DDED69B8B83C}">
      <dgm:prSet/>
      <dgm:spPr/>
      <dgm:t>
        <a:bodyPr/>
        <a:lstStyle/>
        <a:p>
          <a:endParaRPr lang="en-US"/>
        </a:p>
      </dgm:t>
    </dgm:pt>
    <dgm:pt modelId="{C5F791F7-FA31-4596-AD4F-892A427F03CB}" type="pres">
      <dgm:prSet presAssocID="{1866C345-74F5-4FDE-B998-A864252AA3B6}" presName="Name0" presStyleCnt="0">
        <dgm:presLayoutVars>
          <dgm:dir/>
          <dgm:resizeHandles val="exact"/>
        </dgm:presLayoutVars>
      </dgm:prSet>
      <dgm:spPr/>
    </dgm:pt>
    <dgm:pt modelId="{B181D9C6-DE77-40F6-802F-789A27D245BC}" type="pres">
      <dgm:prSet presAssocID="{E1E3669A-4E96-49FB-B659-F816C62BEDA7}" presName="node" presStyleLbl="node1" presStyleIdx="0" presStyleCnt="10">
        <dgm:presLayoutVars>
          <dgm:bulletEnabled val="1"/>
        </dgm:presLayoutVars>
      </dgm:prSet>
      <dgm:spPr/>
    </dgm:pt>
    <dgm:pt modelId="{E6E2ADF9-D0E8-4BDF-9D86-DAE9412409A5}" type="pres">
      <dgm:prSet presAssocID="{35644F14-B56F-469F-98FF-17692D17E663}" presName="sibTrans" presStyleLbl="sibTrans1D1" presStyleIdx="0" presStyleCnt="9"/>
      <dgm:spPr/>
    </dgm:pt>
    <dgm:pt modelId="{5DDA12C8-03CA-4048-B453-4916EF2F7CE8}" type="pres">
      <dgm:prSet presAssocID="{35644F14-B56F-469F-98FF-17692D17E663}" presName="connectorText" presStyleLbl="sibTrans1D1" presStyleIdx="0" presStyleCnt="9"/>
      <dgm:spPr/>
    </dgm:pt>
    <dgm:pt modelId="{F2449EF8-C11C-4A87-B9B3-2CFD8ED50200}" type="pres">
      <dgm:prSet presAssocID="{506B320B-D2A3-49B9-9604-4A418D779292}" presName="node" presStyleLbl="node1" presStyleIdx="1" presStyleCnt="10">
        <dgm:presLayoutVars>
          <dgm:bulletEnabled val="1"/>
        </dgm:presLayoutVars>
      </dgm:prSet>
      <dgm:spPr/>
    </dgm:pt>
    <dgm:pt modelId="{390D217A-036C-438A-86B6-5F37BC186AD7}" type="pres">
      <dgm:prSet presAssocID="{4644BE40-0BFF-49A4-835B-6108CBF93546}" presName="sibTrans" presStyleLbl="sibTrans1D1" presStyleIdx="1" presStyleCnt="9"/>
      <dgm:spPr/>
    </dgm:pt>
    <dgm:pt modelId="{681D74EA-B8A1-4AE8-B78F-8EE1E6AA1783}" type="pres">
      <dgm:prSet presAssocID="{4644BE40-0BFF-49A4-835B-6108CBF93546}" presName="connectorText" presStyleLbl="sibTrans1D1" presStyleIdx="1" presStyleCnt="9"/>
      <dgm:spPr/>
    </dgm:pt>
    <dgm:pt modelId="{F5EDEC8D-D187-4958-9F9D-54C5B393D063}" type="pres">
      <dgm:prSet presAssocID="{E3A05BE9-5691-457A-A04E-FA215F019E6D}" presName="node" presStyleLbl="node1" presStyleIdx="2" presStyleCnt="10">
        <dgm:presLayoutVars>
          <dgm:bulletEnabled val="1"/>
        </dgm:presLayoutVars>
      </dgm:prSet>
      <dgm:spPr/>
    </dgm:pt>
    <dgm:pt modelId="{EA8E8DE1-38E5-4DD9-91E1-D977959AAB2D}" type="pres">
      <dgm:prSet presAssocID="{A9C1BDF4-19F9-40D5-B92C-35DB226AF497}" presName="sibTrans" presStyleLbl="sibTrans1D1" presStyleIdx="2" presStyleCnt="9"/>
      <dgm:spPr/>
    </dgm:pt>
    <dgm:pt modelId="{D03F3B20-DB44-4BC1-80E1-1AFA4FEE51B0}" type="pres">
      <dgm:prSet presAssocID="{A9C1BDF4-19F9-40D5-B92C-35DB226AF497}" presName="connectorText" presStyleLbl="sibTrans1D1" presStyleIdx="2" presStyleCnt="9"/>
      <dgm:spPr/>
    </dgm:pt>
    <dgm:pt modelId="{9FA5F561-4DF9-451E-8432-D30F2BE7DE68}" type="pres">
      <dgm:prSet presAssocID="{D43B0ED6-F008-4D15-8967-C6119D52BAC1}" presName="node" presStyleLbl="node1" presStyleIdx="3" presStyleCnt="10">
        <dgm:presLayoutVars>
          <dgm:bulletEnabled val="1"/>
        </dgm:presLayoutVars>
      </dgm:prSet>
      <dgm:spPr/>
    </dgm:pt>
    <dgm:pt modelId="{758B59CB-DAD2-47A9-8488-C8E7167083F2}" type="pres">
      <dgm:prSet presAssocID="{74ACF8A5-8F51-4DA3-9DB2-6BF332138427}" presName="sibTrans" presStyleLbl="sibTrans1D1" presStyleIdx="3" presStyleCnt="9"/>
      <dgm:spPr/>
    </dgm:pt>
    <dgm:pt modelId="{647EAAAD-9CAD-43EC-A5C2-2FDA1E521CBD}" type="pres">
      <dgm:prSet presAssocID="{74ACF8A5-8F51-4DA3-9DB2-6BF332138427}" presName="connectorText" presStyleLbl="sibTrans1D1" presStyleIdx="3" presStyleCnt="9"/>
      <dgm:spPr/>
    </dgm:pt>
    <dgm:pt modelId="{45402DD6-85B3-46F8-81A8-B0260B22ACB2}" type="pres">
      <dgm:prSet presAssocID="{7EECED1B-FB9F-487C-9208-1EF7F58D0E22}" presName="node" presStyleLbl="node1" presStyleIdx="4" presStyleCnt="10">
        <dgm:presLayoutVars>
          <dgm:bulletEnabled val="1"/>
        </dgm:presLayoutVars>
      </dgm:prSet>
      <dgm:spPr/>
    </dgm:pt>
    <dgm:pt modelId="{1DEA849C-0C60-4EA1-B827-DFE31E453386}" type="pres">
      <dgm:prSet presAssocID="{C9F8D283-43D8-459E-9194-1D5493BFFDCD}" presName="sibTrans" presStyleLbl="sibTrans1D1" presStyleIdx="4" presStyleCnt="9"/>
      <dgm:spPr/>
    </dgm:pt>
    <dgm:pt modelId="{3CF423E0-931A-4FB5-AA16-1C1DA0ABCDF3}" type="pres">
      <dgm:prSet presAssocID="{C9F8D283-43D8-459E-9194-1D5493BFFDCD}" presName="connectorText" presStyleLbl="sibTrans1D1" presStyleIdx="4" presStyleCnt="9"/>
      <dgm:spPr/>
    </dgm:pt>
    <dgm:pt modelId="{81AAAF0C-7F53-4BCF-B939-582D05B93FCD}" type="pres">
      <dgm:prSet presAssocID="{E722A642-426E-4A11-A2E9-75692B65A083}" presName="node" presStyleLbl="node1" presStyleIdx="5" presStyleCnt="10">
        <dgm:presLayoutVars>
          <dgm:bulletEnabled val="1"/>
        </dgm:presLayoutVars>
      </dgm:prSet>
      <dgm:spPr/>
    </dgm:pt>
    <dgm:pt modelId="{EE414626-5834-42FA-B070-0798CFE0F791}" type="pres">
      <dgm:prSet presAssocID="{59815746-74DB-4B62-9238-130C39EED068}" presName="sibTrans" presStyleLbl="sibTrans1D1" presStyleIdx="5" presStyleCnt="9"/>
      <dgm:spPr/>
    </dgm:pt>
    <dgm:pt modelId="{AE4F07C5-FF4E-46C1-AA72-90AD6FFB1372}" type="pres">
      <dgm:prSet presAssocID="{59815746-74DB-4B62-9238-130C39EED068}" presName="connectorText" presStyleLbl="sibTrans1D1" presStyleIdx="5" presStyleCnt="9"/>
      <dgm:spPr/>
    </dgm:pt>
    <dgm:pt modelId="{45687624-0D72-4B5C-B8D2-8C1980AC8C90}" type="pres">
      <dgm:prSet presAssocID="{59871F94-A51D-471C-82A9-9D52E05D88A5}" presName="node" presStyleLbl="node1" presStyleIdx="6" presStyleCnt="10">
        <dgm:presLayoutVars>
          <dgm:bulletEnabled val="1"/>
        </dgm:presLayoutVars>
      </dgm:prSet>
      <dgm:spPr/>
    </dgm:pt>
    <dgm:pt modelId="{3A268A35-8712-451C-9ACF-D1B140AB12B1}" type="pres">
      <dgm:prSet presAssocID="{E913EEF4-51CF-415A-B898-966F0B3A5C3E}" presName="sibTrans" presStyleLbl="sibTrans1D1" presStyleIdx="6" presStyleCnt="9"/>
      <dgm:spPr/>
    </dgm:pt>
    <dgm:pt modelId="{80480A7B-0C66-4C7E-BDE7-E72B726D9075}" type="pres">
      <dgm:prSet presAssocID="{E913EEF4-51CF-415A-B898-966F0B3A5C3E}" presName="connectorText" presStyleLbl="sibTrans1D1" presStyleIdx="6" presStyleCnt="9"/>
      <dgm:spPr/>
    </dgm:pt>
    <dgm:pt modelId="{6FBBFF52-4CD9-428D-9012-FF7B24607B99}" type="pres">
      <dgm:prSet presAssocID="{A2CD9262-5B54-48DB-B88B-CFB0C407C726}" presName="node" presStyleLbl="node1" presStyleIdx="7" presStyleCnt="10">
        <dgm:presLayoutVars>
          <dgm:bulletEnabled val="1"/>
        </dgm:presLayoutVars>
      </dgm:prSet>
      <dgm:spPr/>
    </dgm:pt>
    <dgm:pt modelId="{1F3E5599-6629-4CC9-B0ED-80A0DA69A05B}" type="pres">
      <dgm:prSet presAssocID="{AA1255B6-714F-4001-B9EA-8BD65F29A881}" presName="sibTrans" presStyleLbl="sibTrans1D1" presStyleIdx="7" presStyleCnt="9"/>
      <dgm:spPr/>
    </dgm:pt>
    <dgm:pt modelId="{EC1DF7B8-3D4A-4249-A5E4-904F5D7CAC3F}" type="pres">
      <dgm:prSet presAssocID="{AA1255B6-714F-4001-B9EA-8BD65F29A881}" presName="connectorText" presStyleLbl="sibTrans1D1" presStyleIdx="7" presStyleCnt="9"/>
      <dgm:spPr/>
    </dgm:pt>
    <dgm:pt modelId="{D095B20B-0EC5-4FEF-AADE-8D8534C31F10}" type="pres">
      <dgm:prSet presAssocID="{AC673CD3-29D1-4591-9355-08227FB4EC0D}" presName="node" presStyleLbl="node1" presStyleIdx="8" presStyleCnt="10">
        <dgm:presLayoutVars>
          <dgm:bulletEnabled val="1"/>
        </dgm:presLayoutVars>
      </dgm:prSet>
      <dgm:spPr/>
    </dgm:pt>
    <dgm:pt modelId="{046A0826-BE9F-451B-81ED-E763EF522E65}" type="pres">
      <dgm:prSet presAssocID="{911CBA5A-0D33-4986-BED2-1E734473238B}" presName="sibTrans" presStyleLbl="sibTrans1D1" presStyleIdx="8" presStyleCnt="9"/>
      <dgm:spPr/>
    </dgm:pt>
    <dgm:pt modelId="{84978114-2F28-40F1-8433-B42D2501FAD9}" type="pres">
      <dgm:prSet presAssocID="{911CBA5A-0D33-4986-BED2-1E734473238B}" presName="connectorText" presStyleLbl="sibTrans1D1" presStyleIdx="8" presStyleCnt="9"/>
      <dgm:spPr/>
    </dgm:pt>
    <dgm:pt modelId="{BAF10D3C-4F63-4E63-A3CF-E3A8583AF780}" type="pres">
      <dgm:prSet presAssocID="{952542A4-F05E-403F-8F9D-CB3CC8EF80C2}" presName="node" presStyleLbl="node1" presStyleIdx="9" presStyleCnt="10">
        <dgm:presLayoutVars>
          <dgm:bulletEnabled val="1"/>
        </dgm:presLayoutVars>
      </dgm:prSet>
      <dgm:spPr/>
    </dgm:pt>
  </dgm:ptLst>
  <dgm:cxnLst>
    <dgm:cxn modelId="{9020D40D-71AF-4C83-A674-FF268C87B70F}" srcId="{1866C345-74F5-4FDE-B998-A864252AA3B6}" destId="{AC673CD3-29D1-4591-9355-08227FB4EC0D}" srcOrd="8" destOrd="0" parTransId="{85DA42EC-479F-4268-98D1-CDB11FA7457F}" sibTransId="{911CBA5A-0D33-4986-BED2-1E734473238B}"/>
    <dgm:cxn modelId="{EFA9DE0E-25D0-6748-8D56-AA9A8E704F75}" type="presOf" srcId="{E3A05BE9-5691-457A-A04E-FA215F019E6D}" destId="{F5EDEC8D-D187-4958-9F9D-54C5B393D063}" srcOrd="0" destOrd="0" presId="urn:microsoft.com/office/officeart/2016/7/layout/RepeatingBendingProcessNew"/>
    <dgm:cxn modelId="{3B421811-4768-4567-AC76-867EE5AE2BC3}" srcId="{1866C345-74F5-4FDE-B998-A864252AA3B6}" destId="{E3A05BE9-5691-457A-A04E-FA215F019E6D}" srcOrd="2" destOrd="0" parTransId="{E6A3D722-0EFC-4B43-9201-71BACC651E5C}" sibTransId="{A9C1BDF4-19F9-40D5-B92C-35DB226AF497}"/>
    <dgm:cxn modelId="{334F6122-AD83-2C44-B8D9-0FEA245BCA68}" type="presOf" srcId="{A9C1BDF4-19F9-40D5-B92C-35DB226AF497}" destId="{D03F3B20-DB44-4BC1-80E1-1AFA4FEE51B0}" srcOrd="1" destOrd="0" presId="urn:microsoft.com/office/officeart/2016/7/layout/RepeatingBendingProcessNew"/>
    <dgm:cxn modelId="{567E7A2D-8788-2A45-990D-731ABE7F511E}" type="presOf" srcId="{E913EEF4-51CF-415A-B898-966F0B3A5C3E}" destId="{3A268A35-8712-451C-9ACF-D1B140AB12B1}" srcOrd="0" destOrd="0" presId="urn:microsoft.com/office/officeart/2016/7/layout/RepeatingBendingProcessNew"/>
    <dgm:cxn modelId="{8131EF31-0FB6-3344-8B25-864A90EBB09B}" type="presOf" srcId="{35644F14-B56F-469F-98FF-17692D17E663}" destId="{E6E2ADF9-D0E8-4BDF-9D86-DAE9412409A5}" srcOrd="0" destOrd="0" presId="urn:microsoft.com/office/officeart/2016/7/layout/RepeatingBendingProcessNew"/>
    <dgm:cxn modelId="{B56DA833-698B-494C-870D-DDED69B8B83C}" srcId="{1866C345-74F5-4FDE-B998-A864252AA3B6}" destId="{952542A4-F05E-403F-8F9D-CB3CC8EF80C2}" srcOrd="9" destOrd="0" parTransId="{C36E06A2-AB21-42D9-BCE3-2C69A9587D77}" sibTransId="{56F40DE1-7BF3-4772-BBA0-865E6C21F5D7}"/>
    <dgm:cxn modelId="{565C043C-073D-43D5-B048-A486DECD5E66}" srcId="{1866C345-74F5-4FDE-B998-A864252AA3B6}" destId="{E722A642-426E-4A11-A2E9-75692B65A083}" srcOrd="5" destOrd="0" parTransId="{F0A62081-1528-47F1-AB2E-F83BDB61C54E}" sibTransId="{59815746-74DB-4B62-9238-130C39EED068}"/>
    <dgm:cxn modelId="{ABB0043C-B72E-7247-B769-ECE14C91A176}" type="presOf" srcId="{D43B0ED6-F008-4D15-8967-C6119D52BAC1}" destId="{9FA5F561-4DF9-451E-8432-D30F2BE7DE68}" srcOrd="0" destOrd="0" presId="urn:microsoft.com/office/officeart/2016/7/layout/RepeatingBendingProcessNew"/>
    <dgm:cxn modelId="{620F813E-6D37-B443-93C3-8894E4C2EA8C}" type="presOf" srcId="{59871F94-A51D-471C-82A9-9D52E05D88A5}" destId="{45687624-0D72-4B5C-B8D2-8C1980AC8C90}" srcOrd="0" destOrd="0" presId="urn:microsoft.com/office/officeart/2016/7/layout/RepeatingBendingProcessNew"/>
    <dgm:cxn modelId="{86A2905E-3677-6449-897F-E681D78D2E98}" type="presOf" srcId="{E1E3669A-4E96-49FB-B659-F816C62BEDA7}" destId="{B181D9C6-DE77-40F6-802F-789A27D245BC}" srcOrd="0" destOrd="0" presId="urn:microsoft.com/office/officeart/2016/7/layout/RepeatingBendingProcessNew"/>
    <dgm:cxn modelId="{CA2BBE45-6F4B-644D-AC28-F95B2659105F}" type="presOf" srcId="{1866C345-74F5-4FDE-B998-A864252AA3B6}" destId="{C5F791F7-FA31-4596-AD4F-892A427F03CB}" srcOrd="0" destOrd="0" presId="urn:microsoft.com/office/officeart/2016/7/layout/RepeatingBendingProcessNew"/>
    <dgm:cxn modelId="{835AE466-7409-BB4E-9FE2-C45570A64BD2}" type="presOf" srcId="{59815746-74DB-4B62-9238-130C39EED068}" destId="{EE414626-5834-42FA-B070-0798CFE0F791}" srcOrd="0" destOrd="0" presId="urn:microsoft.com/office/officeart/2016/7/layout/RepeatingBendingProcessNew"/>
    <dgm:cxn modelId="{7173396A-18A7-6C4A-A980-DA0B9C7C61F6}" type="presOf" srcId="{911CBA5A-0D33-4986-BED2-1E734473238B}" destId="{84978114-2F28-40F1-8433-B42D2501FAD9}" srcOrd="1" destOrd="0" presId="urn:microsoft.com/office/officeart/2016/7/layout/RepeatingBendingProcessNew"/>
    <dgm:cxn modelId="{8A3E7A55-DB10-2342-9633-B64D95C03535}" type="presOf" srcId="{C9F8D283-43D8-459E-9194-1D5493BFFDCD}" destId="{1DEA849C-0C60-4EA1-B827-DFE31E453386}" srcOrd="0" destOrd="0" presId="urn:microsoft.com/office/officeart/2016/7/layout/RepeatingBendingProcessNew"/>
    <dgm:cxn modelId="{28F9E875-1DD7-4AE5-A012-14D09F2C6A21}" srcId="{1866C345-74F5-4FDE-B998-A864252AA3B6}" destId="{E1E3669A-4E96-49FB-B659-F816C62BEDA7}" srcOrd="0" destOrd="0" parTransId="{69752728-63F3-45CC-9B06-47EA1AA0223F}" sibTransId="{35644F14-B56F-469F-98FF-17692D17E663}"/>
    <dgm:cxn modelId="{5D938A86-7899-5946-9C27-05E76515ABB3}" type="presOf" srcId="{952542A4-F05E-403F-8F9D-CB3CC8EF80C2}" destId="{BAF10D3C-4F63-4E63-A3CF-E3A8583AF780}" srcOrd="0" destOrd="0" presId="urn:microsoft.com/office/officeart/2016/7/layout/RepeatingBendingProcessNew"/>
    <dgm:cxn modelId="{81B0FB89-FFF3-45C7-B42A-A568F3629927}" srcId="{1866C345-74F5-4FDE-B998-A864252AA3B6}" destId="{506B320B-D2A3-49B9-9604-4A418D779292}" srcOrd="1" destOrd="0" parTransId="{7044A880-4D62-4DBF-9C2D-D8FCB93CC747}" sibTransId="{4644BE40-0BFF-49A4-835B-6108CBF93546}"/>
    <dgm:cxn modelId="{E78B918E-C249-454E-84B7-EEFA273362D2}" type="presOf" srcId="{E722A642-426E-4A11-A2E9-75692B65A083}" destId="{81AAAF0C-7F53-4BCF-B939-582D05B93FCD}" srcOrd="0" destOrd="0" presId="urn:microsoft.com/office/officeart/2016/7/layout/RepeatingBendingProcessNew"/>
    <dgm:cxn modelId="{4FA2948E-731A-954B-9138-225053087BB3}" type="presOf" srcId="{74ACF8A5-8F51-4DA3-9DB2-6BF332138427}" destId="{758B59CB-DAD2-47A9-8488-C8E7167083F2}" srcOrd="0" destOrd="0" presId="urn:microsoft.com/office/officeart/2016/7/layout/RepeatingBendingProcessNew"/>
    <dgm:cxn modelId="{BEED519C-3D7F-9745-A028-A82E06F4C89D}" type="presOf" srcId="{A9C1BDF4-19F9-40D5-B92C-35DB226AF497}" destId="{EA8E8DE1-38E5-4DD9-91E1-D977959AAB2D}" srcOrd="0" destOrd="0" presId="urn:microsoft.com/office/officeart/2016/7/layout/RepeatingBendingProcessNew"/>
    <dgm:cxn modelId="{36C3ACA4-6DD8-4268-95E5-3AC7B283206A}" srcId="{1866C345-74F5-4FDE-B998-A864252AA3B6}" destId="{7EECED1B-FB9F-487C-9208-1EF7F58D0E22}" srcOrd="4" destOrd="0" parTransId="{F1C9C09C-E036-4414-BE98-B91ADFA24D5D}" sibTransId="{C9F8D283-43D8-459E-9194-1D5493BFFDCD}"/>
    <dgm:cxn modelId="{E10295A5-709E-4FBB-93DA-5A6BB6651A86}" srcId="{1866C345-74F5-4FDE-B998-A864252AA3B6}" destId="{D43B0ED6-F008-4D15-8967-C6119D52BAC1}" srcOrd="3" destOrd="0" parTransId="{9C8CCE5C-CCCD-4E19-8E99-0920044C5000}" sibTransId="{74ACF8A5-8F51-4DA3-9DB2-6BF332138427}"/>
    <dgm:cxn modelId="{7CF8B5A7-4FEE-9946-8546-30086FE2F0CB}" type="presOf" srcId="{74ACF8A5-8F51-4DA3-9DB2-6BF332138427}" destId="{647EAAAD-9CAD-43EC-A5C2-2FDA1E521CBD}" srcOrd="1" destOrd="0" presId="urn:microsoft.com/office/officeart/2016/7/layout/RepeatingBendingProcessNew"/>
    <dgm:cxn modelId="{737806A9-A8BB-49E8-AE07-9C4F5F3AEA31}" srcId="{1866C345-74F5-4FDE-B998-A864252AA3B6}" destId="{A2CD9262-5B54-48DB-B88B-CFB0C407C726}" srcOrd="7" destOrd="0" parTransId="{3CF64899-F893-43C6-B3A4-40CAF2E5049B}" sibTransId="{AA1255B6-714F-4001-B9EA-8BD65F29A881}"/>
    <dgm:cxn modelId="{4CEE7BAB-79CA-2E40-943D-60F41F27CD3E}" type="presOf" srcId="{AC673CD3-29D1-4591-9355-08227FB4EC0D}" destId="{D095B20B-0EC5-4FEF-AADE-8D8534C31F10}" srcOrd="0" destOrd="0" presId="urn:microsoft.com/office/officeart/2016/7/layout/RepeatingBendingProcessNew"/>
    <dgm:cxn modelId="{16290CAF-27B4-994A-A911-9AE3823F987D}" type="presOf" srcId="{59815746-74DB-4B62-9238-130C39EED068}" destId="{AE4F07C5-FF4E-46C1-AA72-90AD6FFB1372}" srcOrd="1" destOrd="0" presId="urn:microsoft.com/office/officeart/2016/7/layout/RepeatingBendingProcessNew"/>
    <dgm:cxn modelId="{D913CDBC-7E61-E54A-8829-CE10CA8F26ED}" type="presOf" srcId="{35644F14-B56F-469F-98FF-17692D17E663}" destId="{5DDA12C8-03CA-4048-B453-4916EF2F7CE8}" srcOrd="1" destOrd="0" presId="urn:microsoft.com/office/officeart/2016/7/layout/RepeatingBendingProcessNew"/>
    <dgm:cxn modelId="{80E75EC6-916B-48D2-B4C8-CFFDFAEE81E7}" srcId="{1866C345-74F5-4FDE-B998-A864252AA3B6}" destId="{59871F94-A51D-471C-82A9-9D52E05D88A5}" srcOrd="6" destOrd="0" parTransId="{F4CF56A2-2740-4FA7-9A5D-F68445B6C4BA}" sibTransId="{E913EEF4-51CF-415A-B898-966F0B3A5C3E}"/>
    <dgm:cxn modelId="{E630D1C6-19AF-0140-9BA5-6D7422CFB1D6}" type="presOf" srcId="{A2CD9262-5B54-48DB-B88B-CFB0C407C726}" destId="{6FBBFF52-4CD9-428D-9012-FF7B24607B99}" srcOrd="0" destOrd="0" presId="urn:microsoft.com/office/officeart/2016/7/layout/RepeatingBendingProcessNew"/>
    <dgm:cxn modelId="{D01C89CC-15E4-E546-A5BA-18FCC0050BA4}" type="presOf" srcId="{E913EEF4-51CF-415A-B898-966F0B3A5C3E}" destId="{80480A7B-0C66-4C7E-BDE7-E72B726D9075}" srcOrd="1" destOrd="0" presId="urn:microsoft.com/office/officeart/2016/7/layout/RepeatingBendingProcessNew"/>
    <dgm:cxn modelId="{DA980FCE-3AD6-8042-A111-8BAD8428000E}" type="presOf" srcId="{911CBA5A-0D33-4986-BED2-1E734473238B}" destId="{046A0826-BE9F-451B-81ED-E763EF522E65}" srcOrd="0" destOrd="0" presId="urn:microsoft.com/office/officeart/2016/7/layout/RepeatingBendingProcessNew"/>
    <dgm:cxn modelId="{D0A031D2-6572-5A4C-906E-829426298EDE}" type="presOf" srcId="{4644BE40-0BFF-49A4-835B-6108CBF93546}" destId="{390D217A-036C-438A-86B6-5F37BC186AD7}" srcOrd="0" destOrd="0" presId="urn:microsoft.com/office/officeart/2016/7/layout/RepeatingBendingProcessNew"/>
    <dgm:cxn modelId="{A3DE71D4-70DC-7F43-83ED-A1AC2320FDBE}" type="presOf" srcId="{4644BE40-0BFF-49A4-835B-6108CBF93546}" destId="{681D74EA-B8A1-4AE8-B78F-8EE1E6AA1783}" srcOrd="1" destOrd="0" presId="urn:microsoft.com/office/officeart/2016/7/layout/RepeatingBendingProcessNew"/>
    <dgm:cxn modelId="{949AABDC-DDE4-2F48-BC25-B62F68BE1AEA}" type="presOf" srcId="{AA1255B6-714F-4001-B9EA-8BD65F29A881}" destId="{1F3E5599-6629-4CC9-B0ED-80A0DA69A05B}" srcOrd="0" destOrd="0" presId="urn:microsoft.com/office/officeart/2016/7/layout/RepeatingBendingProcessNew"/>
    <dgm:cxn modelId="{71BA0AF2-5414-E647-9B3C-86EE1E9E539E}" type="presOf" srcId="{C9F8D283-43D8-459E-9194-1D5493BFFDCD}" destId="{3CF423E0-931A-4FB5-AA16-1C1DA0ABCDF3}" srcOrd="1" destOrd="0" presId="urn:microsoft.com/office/officeart/2016/7/layout/RepeatingBendingProcessNew"/>
    <dgm:cxn modelId="{472FE6F5-42DD-A744-B554-4B431A6D01E4}" type="presOf" srcId="{AA1255B6-714F-4001-B9EA-8BD65F29A881}" destId="{EC1DF7B8-3D4A-4249-A5E4-904F5D7CAC3F}" srcOrd="1" destOrd="0" presId="urn:microsoft.com/office/officeart/2016/7/layout/RepeatingBendingProcessNew"/>
    <dgm:cxn modelId="{32DEE8F6-7B49-3B46-8E16-77889B4D942F}" type="presOf" srcId="{506B320B-D2A3-49B9-9604-4A418D779292}" destId="{F2449EF8-C11C-4A87-B9B3-2CFD8ED50200}" srcOrd="0" destOrd="0" presId="urn:microsoft.com/office/officeart/2016/7/layout/RepeatingBendingProcessNew"/>
    <dgm:cxn modelId="{E020F7F8-4989-9E4C-9207-DEA9CFC9A2B0}" type="presOf" srcId="{7EECED1B-FB9F-487C-9208-1EF7F58D0E22}" destId="{45402DD6-85B3-46F8-81A8-B0260B22ACB2}" srcOrd="0" destOrd="0" presId="urn:microsoft.com/office/officeart/2016/7/layout/RepeatingBendingProcessNew"/>
    <dgm:cxn modelId="{B0458515-04AD-2C4C-B41E-C7A194623188}" type="presParOf" srcId="{C5F791F7-FA31-4596-AD4F-892A427F03CB}" destId="{B181D9C6-DE77-40F6-802F-789A27D245BC}" srcOrd="0" destOrd="0" presId="urn:microsoft.com/office/officeart/2016/7/layout/RepeatingBendingProcessNew"/>
    <dgm:cxn modelId="{7BD3CA56-9399-1C43-A3D4-BE07408A85B5}" type="presParOf" srcId="{C5F791F7-FA31-4596-AD4F-892A427F03CB}" destId="{E6E2ADF9-D0E8-4BDF-9D86-DAE9412409A5}" srcOrd="1" destOrd="0" presId="urn:microsoft.com/office/officeart/2016/7/layout/RepeatingBendingProcessNew"/>
    <dgm:cxn modelId="{5CC54C65-90D9-E04E-869F-63B86C7D64E7}" type="presParOf" srcId="{E6E2ADF9-D0E8-4BDF-9D86-DAE9412409A5}" destId="{5DDA12C8-03CA-4048-B453-4916EF2F7CE8}" srcOrd="0" destOrd="0" presId="urn:microsoft.com/office/officeart/2016/7/layout/RepeatingBendingProcessNew"/>
    <dgm:cxn modelId="{19DDE304-2420-FC4B-B512-47EF45CC8706}" type="presParOf" srcId="{C5F791F7-FA31-4596-AD4F-892A427F03CB}" destId="{F2449EF8-C11C-4A87-B9B3-2CFD8ED50200}" srcOrd="2" destOrd="0" presId="urn:microsoft.com/office/officeart/2016/7/layout/RepeatingBendingProcessNew"/>
    <dgm:cxn modelId="{26254D0F-7B00-7847-8934-E5C442B5E3C9}" type="presParOf" srcId="{C5F791F7-FA31-4596-AD4F-892A427F03CB}" destId="{390D217A-036C-438A-86B6-5F37BC186AD7}" srcOrd="3" destOrd="0" presId="urn:microsoft.com/office/officeart/2016/7/layout/RepeatingBendingProcessNew"/>
    <dgm:cxn modelId="{74DC9F75-9B3E-524A-A708-C48949B8DD51}" type="presParOf" srcId="{390D217A-036C-438A-86B6-5F37BC186AD7}" destId="{681D74EA-B8A1-4AE8-B78F-8EE1E6AA1783}" srcOrd="0" destOrd="0" presId="urn:microsoft.com/office/officeart/2016/7/layout/RepeatingBendingProcessNew"/>
    <dgm:cxn modelId="{B68AAE84-21F6-1B40-9A6F-79B2C615164F}" type="presParOf" srcId="{C5F791F7-FA31-4596-AD4F-892A427F03CB}" destId="{F5EDEC8D-D187-4958-9F9D-54C5B393D063}" srcOrd="4" destOrd="0" presId="urn:microsoft.com/office/officeart/2016/7/layout/RepeatingBendingProcessNew"/>
    <dgm:cxn modelId="{3555EBBE-F604-FC43-B977-DEBFFF897855}" type="presParOf" srcId="{C5F791F7-FA31-4596-AD4F-892A427F03CB}" destId="{EA8E8DE1-38E5-4DD9-91E1-D977959AAB2D}" srcOrd="5" destOrd="0" presId="urn:microsoft.com/office/officeart/2016/7/layout/RepeatingBendingProcessNew"/>
    <dgm:cxn modelId="{04953009-42E1-0B47-BF30-EFD9A2B71E69}" type="presParOf" srcId="{EA8E8DE1-38E5-4DD9-91E1-D977959AAB2D}" destId="{D03F3B20-DB44-4BC1-80E1-1AFA4FEE51B0}" srcOrd="0" destOrd="0" presId="urn:microsoft.com/office/officeart/2016/7/layout/RepeatingBendingProcessNew"/>
    <dgm:cxn modelId="{A4F4C9C3-42F3-9D44-9666-8782CCDA00BE}" type="presParOf" srcId="{C5F791F7-FA31-4596-AD4F-892A427F03CB}" destId="{9FA5F561-4DF9-451E-8432-D30F2BE7DE68}" srcOrd="6" destOrd="0" presId="urn:microsoft.com/office/officeart/2016/7/layout/RepeatingBendingProcessNew"/>
    <dgm:cxn modelId="{C71D7CAC-0CBC-C74A-8DCF-F9620806A390}" type="presParOf" srcId="{C5F791F7-FA31-4596-AD4F-892A427F03CB}" destId="{758B59CB-DAD2-47A9-8488-C8E7167083F2}" srcOrd="7" destOrd="0" presId="urn:microsoft.com/office/officeart/2016/7/layout/RepeatingBendingProcessNew"/>
    <dgm:cxn modelId="{0592C2C9-12CA-A341-B39E-F779C5781C78}" type="presParOf" srcId="{758B59CB-DAD2-47A9-8488-C8E7167083F2}" destId="{647EAAAD-9CAD-43EC-A5C2-2FDA1E521CBD}" srcOrd="0" destOrd="0" presId="urn:microsoft.com/office/officeart/2016/7/layout/RepeatingBendingProcessNew"/>
    <dgm:cxn modelId="{1917DE38-785F-0641-AC53-19E444A71F0E}" type="presParOf" srcId="{C5F791F7-FA31-4596-AD4F-892A427F03CB}" destId="{45402DD6-85B3-46F8-81A8-B0260B22ACB2}" srcOrd="8" destOrd="0" presId="urn:microsoft.com/office/officeart/2016/7/layout/RepeatingBendingProcessNew"/>
    <dgm:cxn modelId="{DFE787AF-9EC7-D84A-839C-A5CE26FFF7E3}" type="presParOf" srcId="{C5F791F7-FA31-4596-AD4F-892A427F03CB}" destId="{1DEA849C-0C60-4EA1-B827-DFE31E453386}" srcOrd="9" destOrd="0" presId="urn:microsoft.com/office/officeart/2016/7/layout/RepeatingBendingProcessNew"/>
    <dgm:cxn modelId="{CEBD96BC-4E4E-824C-83DA-40EE9088C00B}" type="presParOf" srcId="{1DEA849C-0C60-4EA1-B827-DFE31E453386}" destId="{3CF423E0-931A-4FB5-AA16-1C1DA0ABCDF3}" srcOrd="0" destOrd="0" presId="urn:microsoft.com/office/officeart/2016/7/layout/RepeatingBendingProcessNew"/>
    <dgm:cxn modelId="{F9D43E20-2C0E-3F40-9FBE-DB858089A352}" type="presParOf" srcId="{C5F791F7-FA31-4596-AD4F-892A427F03CB}" destId="{81AAAF0C-7F53-4BCF-B939-582D05B93FCD}" srcOrd="10" destOrd="0" presId="urn:microsoft.com/office/officeart/2016/7/layout/RepeatingBendingProcessNew"/>
    <dgm:cxn modelId="{38EABE4F-2718-E145-ACD3-5F90F0507F4D}" type="presParOf" srcId="{C5F791F7-FA31-4596-AD4F-892A427F03CB}" destId="{EE414626-5834-42FA-B070-0798CFE0F791}" srcOrd="11" destOrd="0" presId="urn:microsoft.com/office/officeart/2016/7/layout/RepeatingBendingProcessNew"/>
    <dgm:cxn modelId="{83DBFF80-3466-F348-A1B7-3BDC0E20B28D}" type="presParOf" srcId="{EE414626-5834-42FA-B070-0798CFE0F791}" destId="{AE4F07C5-FF4E-46C1-AA72-90AD6FFB1372}" srcOrd="0" destOrd="0" presId="urn:microsoft.com/office/officeart/2016/7/layout/RepeatingBendingProcessNew"/>
    <dgm:cxn modelId="{90244CE6-7771-E743-BAEC-1324C55C12C0}" type="presParOf" srcId="{C5F791F7-FA31-4596-AD4F-892A427F03CB}" destId="{45687624-0D72-4B5C-B8D2-8C1980AC8C90}" srcOrd="12" destOrd="0" presId="urn:microsoft.com/office/officeart/2016/7/layout/RepeatingBendingProcessNew"/>
    <dgm:cxn modelId="{8F73B3C5-0E5B-9444-BC99-F5251D29759E}" type="presParOf" srcId="{C5F791F7-FA31-4596-AD4F-892A427F03CB}" destId="{3A268A35-8712-451C-9ACF-D1B140AB12B1}" srcOrd="13" destOrd="0" presId="urn:microsoft.com/office/officeart/2016/7/layout/RepeatingBendingProcessNew"/>
    <dgm:cxn modelId="{07A473C4-97D9-634B-8AD9-88EC404C8666}" type="presParOf" srcId="{3A268A35-8712-451C-9ACF-D1B140AB12B1}" destId="{80480A7B-0C66-4C7E-BDE7-E72B726D9075}" srcOrd="0" destOrd="0" presId="urn:microsoft.com/office/officeart/2016/7/layout/RepeatingBendingProcessNew"/>
    <dgm:cxn modelId="{B79EA3A7-C9AE-5043-84E4-A62CE769C512}" type="presParOf" srcId="{C5F791F7-FA31-4596-AD4F-892A427F03CB}" destId="{6FBBFF52-4CD9-428D-9012-FF7B24607B99}" srcOrd="14" destOrd="0" presId="urn:microsoft.com/office/officeart/2016/7/layout/RepeatingBendingProcessNew"/>
    <dgm:cxn modelId="{4CDDE6E4-1501-8143-8D13-68005B090670}" type="presParOf" srcId="{C5F791F7-FA31-4596-AD4F-892A427F03CB}" destId="{1F3E5599-6629-4CC9-B0ED-80A0DA69A05B}" srcOrd="15" destOrd="0" presId="urn:microsoft.com/office/officeart/2016/7/layout/RepeatingBendingProcessNew"/>
    <dgm:cxn modelId="{412E8DB2-64C2-2F41-8B22-13C0D93A106F}" type="presParOf" srcId="{1F3E5599-6629-4CC9-B0ED-80A0DA69A05B}" destId="{EC1DF7B8-3D4A-4249-A5E4-904F5D7CAC3F}" srcOrd="0" destOrd="0" presId="urn:microsoft.com/office/officeart/2016/7/layout/RepeatingBendingProcessNew"/>
    <dgm:cxn modelId="{858E3966-15EA-C34E-8B3D-C9FC306E153D}" type="presParOf" srcId="{C5F791F7-FA31-4596-AD4F-892A427F03CB}" destId="{D095B20B-0EC5-4FEF-AADE-8D8534C31F10}" srcOrd="16" destOrd="0" presId="urn:microsoft.com/office/officeart/2016/7/layout/RepeatingBendingProcessNew"/>
    <dgm:cxn modelId="{A9024073-8588-0F47-AD6C-38D499F88B20}" type="presParOf" srcId="{C5F791F7-FA31-4596-AD4F-892A427F03CB}" destId="{046A0826-BE9F-451B-81ED-E763EF522E65}" srcOrd="17" destOrd="0" presId="urn:microsoft.com/office/officeart/2016/7/layout/RepeatingBendingProcessNew"/>
    <dgm:cxn modelId="{4BCFE361-BD58-4247-BC29-AAF12DF07EDE}" type="presParOf" srcId="{046A0826-BE9F-451B-81ED-E763EF522E65}" destId="{84978114-2F28-40F1-8433-B42D2501FAD9}" srcOrd="0" destOrd="0" presId="urn:microsoft.com/office/officeart/2016/7/layout/RepeatingBendingProcessNew"/>
    <dgm:cxn modelId="{3A8F2C45-D276-284B-910B-BF3590FB41A4}" type="presParOf" srcId="{C5F791F7-FA31-4596-AD4F-892A427F03CB}" destId="{BAF10D3C-4F63-4E63-A3CF-E3A8583AF780}" srcOrd="1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34E65-EAEF-407E-9F0B-E3C94E290D25}">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335E8-AB68-436F-A839-9E165D3273D6}">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t>It will help preserve our democratic processes and safeguard the integrity of our elections.</a:t>
          </a:r>
          <a:endParaRPr lang="en-US" sz="2800" kern="1200"/>
        </a:p>
      </dsp:txBody>
      <dsp:txXfrm>
        <a:off x="0" y="0"/>
        <a:ext cx="6900512" cy="1384035"/>
      </dsp:txXfrm>
    </dsp:sp>
    <dsp:sp modelId="{500C9BBB-3973-4F8E-887E-4C3C2FC6F214}">
      <dsp:nvSpPr>
        <dsp:cNvPr id="0" name=""/>
        <dsp:cNvSpPr/>
      </dsp:nvSpPr>
      <dsp:spPr>
        <a:xfrm>
          <a:off x="0" y="1384035"/>
          <a:ext cx="6900512"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DD5C8D-6AAF-4F76-83D5-4604901604D6}">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t>It will help protect public discourse.</a:t>
          </a:r>
          <a:endParaRPr lang="en-US" sz="2800" kern="1200"/>
        </a:p>
      </dsp:txBody>
      <dsp:txXfrm>
        <a:off x="0" y="1384035"/>
        <a:ext cx="6900512" cy="1384035"/>
      </dsp:txXfrm>
    </dsp:sp>
    <dsp:sp modelId="{13D7CA79-0675-42FB-940E-64517B05F867}">
      <dsp:nvSpPr>
        <dsp:cNvPr id="0" name=""/>
        <dsp:cNvSpPr/>
      </dsp:nvSpPr>
      <dsp:spPr>
        <a:xfrm>
          <a:off x="0" y="2768070"/>
          <a:ext cx="6900512"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094E15-C198-47D5-9B39-9531C58D68C5}">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t>It may enhance social media accountability.</a:t>
          </a:r>
          <a:endParaRPr lang="en-US" sz="2800" kern="1200"/>
        </a:p>
      </dsp:txBody>
      <dsp:txXfrm>
        <a:off x="0" y="2768070"/>
        <a:ext cx="6900512" cy="1384035"/>
      </dsp:txXfrm>
    </dsp:sp>
    <dsp:sp modelId="{74B22CFB-40C5-46D6-A9F2-7627B4689C82}">
      <dsp:nvSpPr>
        <dsp:cNvPr id="0" name=""/>
        <dsp:cNvSpPr/>
      </dsp:nvSpPr>
      <dsp:spPr>
        <a:xfrm>
          <a:off x="0" y="4152105"/>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FA02F-91AB-454B-815C-48CDDAF598C7}">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t>It can inform policy and regulation.</a:t>
          </a:r>
          <a:endParaRPr lang="en-US" sz="2800" kern="1200"/>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44493-7454-4E32-97E0-11AC95C040D9}">
      <dsp:nvSpPr>
        <dsp:cNvPr id="0" name=""/>
        <dsp:cNvSpPr/>
      </dsp:nvSpPr>
      <dsp:spPr>
        <a:xfrm>
          <a:off x="0" y="0"/>
          <a:ext cx="10515600"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09EA1-2D2C-4ABA-8BEF-21D3675A08CB}">
      <dsp:nvSpPr>
        <dsp:cNvPr id="0" name=""/>
        <dsp:cNvSpPr/>
      </dsp:nvSpPr>
      <dsp:spPr>
        <a:xfrm>
          <a:off x="0" y="0"/>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This research will likely enhance current methods for detecting misinformation comparing the efficacy of various deep learning and NLP techniques. </a:t>
          </a:r>
          <a:endParaRPr lang="en-US" sz="2100" kern="1200"/>
        </a:p>
      </dsp:txBody>
      <dsp:txXfrm>
        <a:off x="0" y="0"/>
        <a:ext cx="10515600" cy="1088136"/>
      </dsp:txXfrm>
    </dsp:sp>
    <dsp:sp modelId="{CCBD71F9-7868-4444-8E95-14A5944F963F}">
      <dsp:nvSpPr>
        <dsp:cNvPr id="0" name=""/>
        <dsp:cNvSpPr/>
      </dsp:nvSpPr>
      <dsp:spPr>
        <a:xfrm>
          <a:off x="0" y="1088136"/>
          <a:ext cx="10515600" cy="0"/>
        </a:xfrm>
        <a:prstGeom prst="line">
          <a:avLst/>
        </a:prstGeom>
        <a:solidFill>
          <a:schemeClr val="accent5">
            <a:hueOff val="-4050717"/>
            <a:satOff val="-275"/>
            <a:lumOff val="654"/>
            <a:alphaOff val="0"/>
          </a:schemeClr>
        </a:solidFill>
        <a:ln w="19050" cap="flat" cmpd="sng" algn="ctr">
          <a:solidFill>
            <a:schemeClr val="accent5">
              <a:hueOff val="-4050717"/>
              <a:satOff val="-275"/>
              <a:lumOff val="6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990F07-EA17-411E-ADCF-3401433262AF}">
      <dsp:nvSpPr>
        <dsp:cNvPr id="0" name=""/>
        <dsp:cNvSpPr/>
      </dsp:nvSpPr>
      <dsp:spPr>
        <a:xfrm>
          <a:off x="0" y="1088136"/>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This</a:t>
          </a:r>
          <a:r>
            <a:rPr lang="en-US" sz="2100" kern="1200" baseline="0"/>
            <a:t> research will likely contribute to the refinement of deep learning models specifically tailored to detect and combat political misinformation in the context of British elections. </a:t>
          </a:r>
          <a:endParaRPr lang="en-US" sz="2100" kern="1200"/>
        </a:p>
      </dsp:txBody>
      <dsp:txXfrm>
        <a:off x="0" y="1088136"/>
        <a:ext cx="10515600" cy="1088136"/>
      </dsp:txXfrm>
    </dsp:sp>
    <dsp:sp modelId="{68EE6C73-0506-46AF-A12C-D32471A4338F}">
      <dsp:nvSpPr>
        <dsp:cNvPr id="0" name=""/>
        <dsp:cNvSpPr/>
      </dsp:nvSpPr>
      <dsp:spPr>
        <a:xfrm>
          <a:off x="0" y="2176272"/>
          <a:ext cx="10515600" cy="0"/>
        </a:xfrm>
        <a:prstGeom prst="line">
          <a:avLst/>
        </a:prstGeom>
        <a:solidFill>
          <a:schemeClr val="accent5">
            <a:hueOff val="-8101434"/>
            <a:satOff val="-551"/>
            <a:lumOff val="1307"/>
            <a:alphaOff val="0"/>
          </a:schemeClr>
        </a:solidFill>
        <a:ln w="19050" cap="flat" cmpd="sng" algn="ctr">
          <a:solidFill>
            <a:schemeClr val="accent5">
              <a:hueOff val="-8101434"/>
              <a:satOff val="-551"/>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D99AF-60A0-4071-88DB-230D0C7AE0C6}">
      <dsp:nvSpPr>
        <dsp:cNvPr id="0" name=""/>
        <dsp:cNvSpPr/>
      </dsp:nvSpPr>
      <dsp:spPr>
        <a:xfrm>
          <a:off x="0" y="2176272"/>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The project will likely help in developing practical tools and strategies for combating political misinformation  on X. </a:t>
          </a:r>
          <a:endParaRPr lang="en-US" sz="2100" kern="1200"/>
        </a:p>
      </dsp:txBody>
      <dsp:txXfrm>
        <a:off x="0" y="2176272"/>
        <a:ext cx="10515600" cy="1088136"/>
      </dsp:txXfrm>
    </dsp:sp>
    <dsp:sp modelId="{92F7D6CF-87CA-4D05-9B8D-C9864486621D}">
      <dsp:nvSpPr>
        <dsp:cNvPr id="0" name=""/>
        <dsp:cNvSpPr/>
      </dsp:nvSpPr>
      <dsp:spPr>
        <a:xfrm>
          <a:off x="0" y="3264408"/>
          <a:ext cx="10515600" cy="0"/>
        </a:xfrm>
        <a:prstGeom prst="line">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D7031D-DE90-4746-8534-9EE56B3F7EF0}">
      <dsp:nvSpPr>
        <dsp:cNvPr id="0" name=""/>
        <dsp:cNvSpPr/>
      </dsp:nvSpPr>
      <dsp:spPr>
        <a:xfrm>
          <a:off x="0" y="3264408"/>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endParaRPr lang="en-US" sz="2100" kern="1200"/>
        </a:p>
      </dsp:txBody>
      <dsp:txXfrm>
        <a:off x="0" y="3264408"/>
        <a:ext cx="10515600" cy="10881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F35CF-E32D-415A-BE43-2B34013D9CE2}">
      <dsp:nvSpPr>
        <dsp:cNvPr id="0" name=""/>
        <dsp:cNvSpPr/>
      </dsp:nvSpPr>
      <dsp:spPr>
        <a:xfrm>
          <a:off x="0" y="0"/>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6C5B6-2D3D-45A1-95BE-7EF8EAFDC3F4}">
      <dsp:nvSpPr>
        <dsp:cNvPr id="0" name=""/>
        <dsp:cNvSpPr/>
      </dsp:nvSpPr>
      <dsp:spPr>
        <a:xfrm>
          <a:off x="0" y="0"/>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The analysis will help cybersecurity professionals understand malicious actors’ tactics and techniques to manipulate public opinion. </a:t>
          </a:r>
        </a:p>
      </dsp:txBody>
      <dsp:txXfrm>
        <a:off x="0" y="0"/>
        <a:ext cx="10515600" cy="1088136"/>
      </dsp:txXfrm>
    </dsp:sp>
    <dsp:sp modelId="{1366FE1E-BCDA-4004-B13B-D256C6E23B7F}">
      <dsp:nvSpPr>
        <dsp:cNvPr id="0" name=""/>
        <dsp:cNvSpPr/>
      </dsp:nvSpPr>
      <dsp:spPr>
        <a:xfrm>
          <a:off x="0" y="1088136"/>
          <a:ext cx="105156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C2E71B-7F3F-4F70-BDC5-2D7D3192ABE3}">
      <dsp:nvSpPr>
        <dsp:cNvPr id="0" name=""/>
        <dsp:cNvSpPr/>
      </dsp:nvSpPr>
      <dsp:spPr>
        <a:xfrm>
          <a:off x="0" y="1088136"/>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The analysis can inform the development of better defensive measures against information warfare.</a:t>
          </a:r>
        </a:p>
      </dsp:txBody>
      <dsp:txXfrm>
        <a:off x="0" y="1088136"/>
        <a:ext cx="10515600" cy="1088136"/>
      </dsp:txXfrm>
    </dsp:sp>
    <dsp:sp modelId="{386AE912-CE60-4638-9E3A-3A3F69F245A7}">
      <dsp:nvSpPr>
        <dsp:cNvPr id="0" name=""/>
        <dsp:cNvSpPr/>
      </dsp:nvSpPr>
      <dsp:spPr>
        <a:xfrm>
          <a:off x="0" y="2176272"/>
          <a:ext cx="10515600"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C06E3B-0E82-4816-B22B-97CF4F057C07}">
      <dsp:nvSpPr>
        <dsp:cNvPr id="0" name=""/>
        <dsp:cNvSpPr/>
      </dsp:nvSpPr>
      <dsp:spPr>
        <a:xfrm>
          <a:off x="0" y="2176272"/>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The tools can be used as a fact checker for journalists to quickly identify political misinformation. </a:t>
          </a:r>
        </a:p>
      </dsp:txBody>
      <dsp:txXfrm>
        <a:off x="0" y="2176272"/>
        <a:ext cx="10515600" cy="1088136"/>
      </dsp:txXfrm>
    </dsp:sp>
    <dsp:sp modelId="{C472591B-DD36-4078-AD2E-0E121AB1666B}">
      <dsp:nvSpPr>
        <dsp:cNvPr id="0" name=""/>
        <dsp:cNvSpPr/>
      </dsp:nvSpPr>
      <dsp:spPr>
        <a:xfrm>
          <a:off x="0" y="3264408"/>
          <a:ext cx="10515600"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7DB196-A3DC-446C-8519-31AF5BC20B23}">
      <dsp:nvSpPr>
        <dsp:cNvPr id="0" name=""/>
        <dsp:cNvSpPr/>
      </dsp:nvSpPr>
      <dsp:spPr>
        <a:xfrm>
          <a:off x="0" y="3264408"/>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endParaRPr lang="en-US" sz="2600" kern="1200"/>
        </a:p>
      </dsp:txBody>
      <dsp:txXfrm>
        <a:off x="0" y="3264408"/>
        <a:ext cx="10515600" cy="10881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2ADF9-D0E8-4BDF-9D86-DAE9412409A5}">
      <dsp:nvSpPr>
        <dsp:cNvPr id="0" name=""/>
        <dsp:cNvSpPr/>
      </dsp:nvSpPr>
      <dsp:spPr>
        <a:xfrm>
          <a:off x="2672229" y="535503"/>
          <a:ext cx="411234" cy="91440"/>
        </a:xfrm>
        <a:custGeom>
          <a:avLst/>
          <a:gdLst/>
          <a:ahLst/>
          <a:cxnLst/>
          <a:rect l="0" t="0" r="0" b="0"/>
          <a:pathLst>
            <a:path>
              <a:moveTo>
                <a:pt x="0" y="45720"/>
              </a:moveTo>
              <a:lnTo>
                <a:pt x="411234"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579012"/>
        <a:ext cx="22091" cy="4422"/>
      </dsp:txXfrm>
    </dsp:sp>
    <dsp:sp modelId="{B181D9C6-DE77-40F6-802F-789A27D245BC}">
      <dsp:nvSpPr>
        <dsp:cNvPr id="0" name=""/>
        <dsp:cNvSpPr/>
      </dsp:nvSpPr>
      <dsp:spPr>
        <a:xfrm>
          <a:off x="753011" y="4917"/>
          <a:ext cx="1921018" cy="11526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GB" sz="1200" kern="1200"/>
            <a:t>Conduct a comprehensive literature review on existing methods for detecting misinformation, focusing on deep learning techniques.</a:t>
          </a:r>
          <a:endParaRPr lang="en-US" sz="1200" kern="1200"/>
        </a:p>
      </dsp:txBody>
      <dsp:txXfrm>
        <a:off x="753011" y="4917"/>
        <a:ext cx="1921018" cy="1152611"/>
      </dsp:txXfrm>
    </dsp:sp>
    <dsp:sp modelId="{390D217A-036C-438A-86B6-5F37BC186AD7}">
      <dsp:nvSpPr>
        <dsp:cNvPr id="0" name=""/>
        <dsp:cNvSpPr/>
      </dsp:nvSpPr>
      <dsp:spPr>
        <a:xfrm>
          <a:off x="5035082" y="535503"/>
          <a:ext cx="411234" cy="91440"/>
        </a:xfrm>
        <a:custGeom>
          <a:avLst/>
          <a:gdLst/>
          <a:ahLst/>
          <a:cxnLst/>
          <a:rect l="0" t="0" r="0" b="0"/>
          <a:pathLst>
            <a:path>
              <a:moveTo>
                <a:pt x="0" y="45720"/>
              </a:moveTo>
              <a:lnTo>
                <a:pt x="411234"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579012"/>
        <a:ext cx="22091" cy="4422"/>
      </dsp:txXfrm>
    </dsp:sp>
    <dsp:sp modelId="{F2449EF8-C11C-4A87-B9B3-2CFD8ED50200}">
      <dsp:nvSpPr>
        <dsp:cNvPr id="0" name=""/>
        <dsp:cNvSpPr/>
      </dsp:nvSpPr>
      <dsp:spPr>
        <a:xfrm>
          <a:off x="3115864" y="4917"/>
          <a:ext cx="1921018" cy="11526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US" sz="1200" kern="1200"/>
            <a:t>Acquire a comprehensive dataset of X posts related to British elections, ensuring diverse perspectives and balanced representation.</a:t>
          </a:r>
        </a:p>
      </dsp:txBody>
      <dsp:txXfrm>
        <a:off x="3115864" y="4917"/>
        <a:ext cx="1921018" cy="1152611"/>
      </dsp:txXfrm>
    </dsp:sp>
    <dsp:sp modelId="{EA8E8DE1-38E5-4DD9-91E1-D977959AAB2D}">
      <dsp:nvSpPr>
        <dsp:cNvPr id="0" name=""/>
        <dsp:cNvSpPr/>
      </dsp:nvSpPr>
      <dsp:spPr>
        <a:xfrm>
          <a:off x="7397935" y="535503"/>
          <a:ext cx="411234" cy="91440"/>
        </a:xfrm>
        <a:custGeom>
          <a:avLst/>
          <a:gdLst/>
          <a:ahLst/>
          <a:cxnLst/>
          <a:rect l="0" t="0" r="0" b="0"/>
          <a:pathLst>
            <a:path>
              <a:moveTo>
                <a:pt x="0" y="45720"/>
              </a:moveTo>
              <a:lnTo>
                <a:pt x="411234"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2507" y="579012"/>
        <a:ext cx="22091" cy="4422"/>
      </dsp:txXfrm>
    </dsp:sp>
    <dsp:sp modelId="{F5EDEC8D-D187-4958-9F9D-54C5B393D063}">
      <dsp:nvSpPr>
        <dsp:cNvPr id="0" name=""/>
        <dsp:cNvSpPr/>
      </dsp:nvSpPr>
      <dsp:spPr>
        <a:xfrm>
          <a:off x="5478717" y="4917"/>
          <a:ext cx="1921018" cy="11526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GB" sz="1200" kern="1200"/>
            <a:t>Preprocess the collected data to prepare it for deep learning model training, including text cleaning, tokenization, and labelling.</a:t>
          </a:r>
          <a:endParaRPr lang="en-US" sz="1200" kern="1200"/>
        </a:p>
      </dsp:txBody>
      <dsp:txXfrm>
        <a:off x="5478717" y="4917"/>
        <a:ext cx="1921018" cy="1152611"/>
      </dsp:txXfrm>
    </dsp:sp>
    <dsp:sp modelId="{758B59CB-DAD2-47A9-8488-C8E7167083F2}">
      <dsp:nvSpPr>
        <dsp:cNvPr id="0" name=""/>
        <dsp:cNvSpPr/>
      </dsp:nvSpPr>
      <dsp:spPr>
        <a:xfrm>
          <a:off x="1713520" y="1155729"/>
          <a:ext cx="7088559" cy="411234"/>
        </a:xfrm>
        <a:custGeom>
          <a:avLst/>
          <a:gdLst/>
          <a:ahLst/>
          <a:cxnLst/>
          <a:rect l="0" t="0" r="0" b="0"/>
          <a:pathLst>
            <a:path>
              <a:moveTo>
                <a:pt x="7088559" y="0"/>
              </a:moveTo>
              <a:lnTo>
                <a:pt x="7088559" y="222717"/>
              </a:lnTo>
              <a:lnTo>
                <a:pt x="0" y="222717"/>
              </a:lnTo>
              <a:lnTo>
                <a:pt x="0" y="411234"/>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242" y="1359134"/>
        <a:ext cx="355115" cy="4422"/>
      </dsp:txXfrm>
    </dsp:sp>
    <dsp:sp modelId="{9FA5F561-4DF9-451E-8432-D30F2BE7DE68}">
      <dsp:nvSpPr>
        <dsp:cNvPr id="0" name=""/>
        <dsp:cNvSpPr/>
      </dsp:nvSpPr>
      <dsp:spPr>
        <a:xfrm>
          <a:off x="7841570" y="4917"/>
          <a:ext cx="1921018" cy="11526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488950">
            <a:lnSpc>
              <a:spcPct val="90000"/>
            </a:lnSpc>
            <a:spcBef>
              <a:spcPct val="0"/>
            </a:spcBef>
            <a:spcAft>
              <a:spcPct val="35000"/>
            </a:spcAft>
            <a:buNone/>
          </a:pPr>
          <a:r>
            <a:rPr lang="en-GB" sz="1100" kern="1200"/>
            <a:t>Develop  deep learning models using techniques such as Convolutional Neural Networks (CNNs), Recurrent Neural Networks (RNNs), or Transformer models.</a:t>
          </a:r>
          <a:endParaRPr lang="en-US" sz="1100" kern="1200"/>
        </a:p>
      </dsp:txBody>
      <dsp:txXfrm>
        <a:off x="7841570" y="4917"/>
        <a:ext cx="1921018" cy="1152611"/>
      </dsp:txXfrm>
    </dsp:sp>
    <dsp:sp modelId="{1DEA849C-0C60-4EA1-B827-DFE31E453386}">
      <dsp:nvSpPr>
        <dsp:cNvPr id="0" name=""/>
        <dsp:cNvSpPr/>
      </dsp:nvSpPr>
      <dsp:spPr>
        <a:xfrm>
          <a:off x="2672229" y="2129948"/>
          <a:ext cx="411234" cy="91440"/>
        </a:xfrm>
        <a:custGeom>
          <a:avLst/>
          <a:gdLst/>
          <a:ahLst/>
          <a:cxnLst/>
          <a:rect l="0" t="0" r="0" b="0"/>
          <a:pathLst>
            <a:path>
              <a:moveTo>
                <a:pt x="0" y="45720"/>
              </a:moveTo>
              <a:lnTo>
                <a:pt x="411234"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2173457"/>
        <a:ext cx="22091" cy="4422"/>
      </dsp:txXfrm>
    </dsp:sp>
    <dsp:sp modelId="{45402DD6-85B3-46F8-81A8-B0260B22ACB2}">
      <dsp:nvSpPr>
        <dsp:cNvPr id="0" name=""/>
        <dsp:cNvSpPr/>
      </dsp:nvSpPr>
      <dsp:spPr>
        <a:xfrm>
          <a:off x="753011" y="1599363"/>
          <a:ext cx="1921018" cy="11526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GB" sz="1200" kern="1200"/>
            <a:t>Train and fine-tune the models on the pre-processed dataset, ensuring high accuracy and reliability.</a:t>
          </a:r>
          <a:endParaRPr lang="en-US" sz="1200" kern="1200"/>
        </a:p>
      </dsp:txBody>
      <dsp:txXfrm>
        <a:off x="753011" y="1599363"/>
        <a:ext cx="1921018" cy="1152611"/>
      </dsp:txXfrm>
    </dsp:sp>
    <dsp:sp modelId="{EE414626-5834-42FA-B070-0798CFE0F791}">
      <dsp:nvSpPr>
        <dsp:cNvPr id="0" name=""/>
        <dsp:cNvSpPr/>
      </dsp:nvSpPr>
      <dsp:spPr>
        <a:xfrm>
          <a:off x="5035082" y="2129948"/>
          <a:ext cx="411234" cy="91440"/>
        </a:xfrm>
        <a:custGeom>
          <a:avLst/>
          <a:gdLst/>
          <a:ahLst/>
          <a:cxnLst/>
          <a:rect l="0" t="0" r="0" b="0"/>
          <a:pathLst>
            <a:path>
              <a:moveTo>
                <a:pt x="0" y="45720"/>
              </a:moveTo>
              <a:lnTo>
                <a:pt x="411234"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54" y="2173457"/>
        <a:ext cx="22091" cy="4422"/>
      </dsp:txXfrm>
    </dsp:sp>
    <dsp:sp modelId="{81AAAF0C-7F53-4BCF-B939-582D05B93FCD}">
      <dsp:nvSpPr>
        <dsp:cNvPr id="0" name=""/>
        <dsp:cNvSpPr/>
      </dsp:nvSpPr>
      <dsp:spPr>
        <a:xfrm>
          <a:off x="3115864" y="1599363"/>
          <a:ext cx="1921018" cy="11526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GB" sz="1200" kern="1200"/>
            <a:t>Evaluate the model's performance using metrics like accuracy, precision, recall, and F1-score, and compare it with baseline models.</a:t>
          </a:r>
          <a:endParaRPr lang="en-US" sz="1200" kern="1200"/>
        </a:p>
      </dsp:txBody>
      <dsp:txXfrm>
        <a:off x="3115864" y="1599363"/>
        <a:ext cx="1921018" cy="1152611"/>
      </dsp:txXfrm>
    </dsp:sp>
    <dsp:sp modelId="{3A268A35-8712-451C-9ACF-D1B140AB12B1}">
      <dsp:nvSpPr>
        <dsp:cNvPr id="0" name=""/>
        <dsp:cNvSpPr/>
      </dsp:nvSpPr>
      <dsp:spPr>
        <a:xfrm>
          <a:off x="7397935" y="2129948"/>
          <a:ext cx="411234" cy="91440"/>
        </a:xfrm>
        <a:custGeom>
          <a:avLst/>
          <a:gdLst/>
          <a:ahLst/>
          <a:cxnLst/>
          <a:rect l="0" t="0" r="0" b="0"/>
          <a:pathLst>
            <a:path>
              <a:moveTo>
                <a:pt x="0" y="45720"/>
              </a:moveTo>
              <a:lnTo>
                <a:pt x="411234"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2507" y="2173457"/>
        <a:ext cx="22091" cy="4422"/>
      </dsp:txXfrm>
    </dsp:sp>
    <dsp:sp modelId="{45687624-0D72-4B5C-B8D2-8C1980AC8C90}">
      <dsp:nvSpPr>
        <dsp:cNvPr id="0" name=""/>
        <dsp:cNvSpPr/>
      </dsp:nvSpPr>
      <dsp:spPr>
        <a:xfrm>
          <a:off x="5478717" y="1599363"/>
          <a:ext cx="1921018" cy="11526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488950">
            <a:lnSpc>
              <a:spcPct val="90000"/>
            </a:lnSpc>
            <a:spcBef>
              <a:spcPct val="0"/>
            </a:spcBef>
            <a:spcAft>
              <a:spcPct val="35000"/>
            </a:spcAft>
            <a:buNone/>
          </a:pPr>
          <a:r>
            <a:rPr lang="en-GB" sz="1100" kern="1200"/>
            <a:t>Compare the performance of different deep learning architectures and feature sets, providing insights into their effectiveness in the specific context of political misinformation on X.</a:t>
          </a:r>
          <a:endParaRPr lang="en-US" sz="1100" kern="1200"/>
        </a:p>
      </dsp:txBody>
      <dsp:txXfrm>
        <a:off x="5478717" y="1599363"/>
        <a:ext cx="1921018" cy="1152611"/>
      </dsp:txXfrm>
    </dsp:sp>
    <dsp:sp modelId="{1F3E5599-6629-4CC9-B0ED-80A0DA69A05B}">
      <dsp:nvSpPr>
        <dsp:cNvPr id="0" name=""/>
        <dsp:cNvSpPr/>
      </dsp:nvSpPr>
      <dsp:spPr>
        <a:xfrm>
          <a:off x="1713520" y="2750174"/>
          <a:ext cx="7088559" cy="411234"/>
        </a:xfrm>
        <a:custGeom>
          <a:avLst/>
          <a:gdLst/>
          <a:ahLst/>
          <a:cxnLst/>
          <a:rect l="0" t="0" r="0" b="0"/>
          <a:pathLst>
            <a:path>
              <a:moveTo>
                <a:pt x="7088559" y="0"/>
              </a:moveTo>
              <a:lnTo>
                <a:pt x="7088559" y="222717"/>
              </a:lnTo>
              <a:lnTo>
                <a:pt x="0" y="222717"/>
              </a:lnTo>
              <a:lnTo>
                <a:pt x="0" y="411234"/>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242" y="2953580"/>
        <a:ext cx="355115" cy="4422"/>
      </dsp:txXfrm>
    </dsp:sp>
    <dsp:sp modelId="{6FBBFF52-4CD9-428D-9012-FF7B24607B99}">
      <dsp:nvSpPr>
        <dsp:cNvPr id="0" name=""/>
        <dsp:cNvSpPr/>
      </dsp:nvSpPr>
      <dsp:spPr>
        <a:xfrm>
          <a:off x="7841570" y="1599363"/>
          <a:ext cx="1921018" cy="11526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GB" sz="1200" kern="1200"/>
            <a:t>Conduct a real-world simulation or case study to assess the system's effectiveness in a live environment.</a:t>
          </a:r>
          <a:endParaRPr lang="en-US" sz="1200" kern="1200"/>
        </a:p>
      </dsp:txBody>
      <dsp:txXfrm>
        <a:off x="7841570" y="1599363"/>
        <a:ext cx="1921018" cy="1152611"/>
      </dsp:txXfrm>
    </dsp:sp>
    <dsp:sp modelId="{046A0826-BE9F-451B-81ED-E763EF522E65}">
      <dsp:nvSpPr>
        <dsp:cNvPr id="0" name=""/>
        <dsp:cNvSpPr/>
      </dsp:nvSpPr>
      <dsp:spPr>
        <a:xfrm>
          <a:off x="2672229" y="3724394"/>
          <a:ext cx="411234" cy="91440"/>
        </a:xfrm>
        <a:custGeom>
          <a:avLst/>
          <a:gdLst/>
          <a:ahLst/>
          <a:cxnLst/>
          <a:rect l="0" t="0" r="0" b="0"/>
          <a:pathLst>
            <a:path>
              <a:moveTo>
                <a:pt x="0" y="45720"/>
              </a:moveTo>
              <a:lnTo>
                <a:pt x="411234"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801" y="3767903"/>
        <a:ext cx="22091" cy="4422"/>
      </dsp:txXfrm>
    </dsp:sp>
    <dsp:sp modelId="{D095B20B-0EC5-4FEF-AADE-8D8534C31F10}">
      <dsp:nvSpPr>
        <dsp:cNvPr id="0" name=""/>
        <dsp:cNvSpPr/>
      </dsp:nvSpPr>
      <dsp:spPr>
        <a:xfrm>
          <a:off x="753011" y="3193808"/>
          <a:ext cx="1921018" cy="11526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GB" sz="1200" kern="1200"/>
            <a:t>Analyse the results to identify strengths and weaknesses of the approaches and suggest improvements.</a:t>
          </a:r>
          <a:endParaRPr lang="en-US" sz="1200" kern="1200"/>
        </a:p>
      </dsp:txBody>
      <dsp:txXfrm>
        <a:off x="753011" y="3193808"/>
        <a:ext cx="1921018" cy="1152611"/>
      </dsp:txXfrm>
    </dsp:sp>
    <dsp:sp modelId="{BAF10D3C-4F63-4E63-A3CF-E3A8583AF780}">
      <dsp:nvSpPr>
        <dsp:cNvPr id="0" name=""/>
        <dsp:cNvSpPr/>
      </dsp:nvSpPr>
      <dsp:spPr>
        <a:xfrm>
          <a:off x="3115864" y="3193808"/>
          <a:ext cx="1921018" cy="11526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533400">
            <a:lnSpc>
              <a:spcPct val="90000"/>
            </a:lnSpc>
            <a:spcBef>
              <a:spcPct val="0"/>
            </a:spcBef>
            <a:spcAft>
              <a:spcPct val="35000"/>
            </a:spcAft>
            <a:buNone/>
          </a:pPr>
          <a:r>
            <a:rPr lang="en-GB" sz="1200" kern="1200"/>
            <a:t>Document the research process and findings to contribute to the academic community and provide insights for future research.</a:t>
          </a:r>
          <a:endParaRPr lang="en-US" sz="1200" kern="1200"/>
        </a:p>
      </dsp:txBody>
      <dsp:txXfrm>
        <a:off x="3115864" y="3193808"/>
        <a:ext cx="1921018" cy="115261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1166C-A7B6-47D1-8EA8-F2432C74892A}" type="datetimeFigureOut">
              <a:rPr lang="en-GB" smtClean="0"/>
              <a:t>20/05/2024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B1B60-D80C-4299-A2EC-A9D6C63C38F1}" type="slidenum">
              <a:rPr lang="en-GB" smtClean="0"/>
              <a:t>‹#›</a:t>
            </a:fld>
            <a:endParaRPr lang="en-GB"/>
          </a:p>
        </p:txBody>
      </p:sp>
    </p:spTree>
    <p:extLst>
      <p:ext uri="{BB962C8B-B14F-4D97-AF65-F5344CB8AC3E}">
        <p14:creationId xmlns:p14="http://schemas.microsoft.com/office/powerpoint/2010/main" val="2240236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Add 10 statements that different people are talking about what the problems are, what other people have identified. </a:t>
            </a:r>
          </a:p>
          <a:p>
            <a:endParaRPr lang="en-GB"/>
          </a:p>
        </p:txBody>
      </p:sp>
      <p:sp>
        <p:nvSpPr>
          <p:cNvPr id="4" name="Slide Number Placeholder 3"/>
          <p:cNvSpPr>
            <a:spLocks noGrp="1"/>
          </p:cNvSpPr>
          <p:nvPr>
            <p:ph type="sldNum" sz="quarter" idx="5"/>
          </p:nvPr>
        </p:nvSpPr>
        <p:spPr/>
        <p:txBody>
          <a:bodyPr/>
          <a:lstStyle/>
          <a:p>
            <a:fld id="{1A8B1B60-D80C-4299-A2EC-A9D6C63C38F1}" type="slidenum">
              <a:rPr lang="en-GB" smtClean="0"/>
              <a:t>6</a:t>
            </a:fld>
            <a:endParaRPr lang="en-GB"/>
          </a:p>
        </p:txBody>
      </p:sp>
    </p:spTree>
    <p:extLst>
      <p:ext uri="{BB962C8B-B14F-4D97-AF65-F5344CB8AC3E}">
        <p14:creationId xmlns:p14="http://schemas.microsoft.com/office/powerpoint/2010/main" val="266274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a:r>
          </a:p>
        </p:txBody>
      </p:sp>
      <p:sp>
        <p:nvSpPr>
          <p:cNvPr id="4" name="Slide Number Placeholder 3"/>
          <p:cNvSpPr>
            <a:spLocks noGrp="1"/>
          </p:cNvSpPr>
          <p:nvPr>
            <p:ph type="sldNum" sz="quarter" idx="5"/>
          </p:nvPr>
        </p:nvSpPr>
        <p:spPr/>
        <p:txBody>
          <a:bodyPr/>
          <a:lstStyle/>
          <a:p>
            <a:fld id="{1A8B1B60-D80C-4299-A2EC-A9D6C63C38F1}" type="slidenum">
              <a:rPr lang="en-GB" smtClean="0"/>
              <a:t>12</a:t>
            </a:fld>
            <a:endParaRPr lang="en-GB"/>
          </a:p>
        </p:txBody>
      </p:sp>
    </p:spTree>
    <p:extLst>
      <p:ext uri="{BB962C8B-B14F-4D97-AF65-F5344CB8AC3E}">
        <p14:creationId xmlns:p14="http://schemas.microsoft.com/office/powerpoint/2010/main" val="49637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A8B1B60-D80C-4299-A2EC-A9D6C63C38F1}" type="slidenum">
              <a:rPr lang="en-GB" smtClean="0"/>
              <a:t>13</a:t>
            </a:fld>
            <a:endParaRPr lang="en-GB"/>
          </a:p>
        </p:txBody>
      </p:sp>
    </p:spTree>
    <p:extLst>
      <p:ext uri="{BB962C8B-B14F-4D97-AF65-F5344CB8AC3E}">
        <p14:creationId xmlns:p14="http://schemas.microsoft.com/office/powerpoint/2010/main" val="1417463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A8B1B60-D80C-4299-A2EC-A9D6C63C38F1}" type="slidenum">
              <a:rPr lang="en-GB" smtClean="0"/>
              <a:t>14</a:t>
            </a:fld>
            <a:endParaRPr lang="en-GB"/>
          </a:p>
        </p:txBody>
      </p:sp>
    </p:spTree>
    <p:extLst>
      <p:ext uri="{BB962C8B-B14F-4D97-AF65-F5344CB8AC3E}">
        <p14:creationId xmlns:p14="http://schemas.microsoft.com/office/powerpoint/2010/main" val="1563698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CE5A-A0EC-0C4E-35F5-59CC8B3C1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60DBE4D-FB9B-77ED-EF1C-3E94EAA94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E65F001-BB80-87EC-1D6A-D1EE6771C743}"/>
              </a:ext>
            </a:extLst>
          </p:cNvPr>
          <p:cNvSpPr>
            <a:spLocks noGrp="1"/>
          </p:cNvSpPr>
          <p:nvPr>
            <p:ph type="dt" sz="half" idx="10"/>
          </p:nvPr>
        </p:nvSpPr>
        <p:spPr/>
        <p:txBody>
          <a:bodyPr/>
          <a:lstStyle/>
          <a:p>
            <a:fld id="{239F4147-8E45-4D55-B2CE-75B1A75DEDFD}" type="datetimeFigureOut">
              <a:rPr lang="en-GB" smtClean="0"/>
              <a:t>20/05/2024</a:t>
            </a:fld>
            <a:endParaRPr lang="en-GB"/>
          </a:p>
        </p:txBody>
      </p:sp>
      <p:sp>
        <p:nvSpPr>
          <p:cNvPr id="5" name="Footer Placeholder 4">
            <a:extLst>
              <a:ext uri="{FF2B5EF4-FFF2-40B4-BE49-F238E27FC236}">
                <a16:creationId xmlns:a16="http://schemas.microsoft.com/office/drawing/2014/main" id="{39392563-540A-D9B5-8E55-0A6329152D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196CDB-AD1F-80B6-C109-CA80279EF43E}"/>
              </a:ext>
            </a:extLst>
          </p:cNvPr>
          <p:cNvSpPr>
            <a:spLocks noGrp="1"/>
          </p:cNvSpPr>
          <p:nvPr>
            <p:ph type="sldNum" sz="quarter" idx="12"/>
          </p:nvPr>
        </p:nvSpPr>
        <p:spPr/>
        <p:txBody>
          <a:bodyPr/>
          <a:lstStyle/>
          <a:p>
            <a:fld id="{E04290F3-BE88-46FC-AB4E-3B93928DD052}" type="slidenum">
              <a:rPr lang="en-GB" smtClean="0"/>
              <a:t>‹#›</a:t>
            </a:fld>
            <a:endParaRPr lang="en-GB"/>
          </a:p>
        </p:txBody>
      </p:sp>
    </p:spTree>
    <p:extLst>
      <p:ext uri="{BB962C8B-B14F-4D97-AF65-F5344CB8AC3E}">
        <p14:creationId xmlns:p14="http://schemas.microsoft.com/office/powerpoint/2010/main" val="2375596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802D-C1C1-9F53-C022-81A281FCA53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01F75CE-AD14-D3E6-3BCE-8E323256C8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B135B0-BCD5-A89D-3314-4365BE6F7CFF}"/>
              </a:ext>
            </a:extLst>
          </p:cNvPr>
          <p:cNvSpPr>
            <a:spLocks noGrp="1"/>
          </p:cNvSpPr>
          <p:nvPr>
            <p:ph type="dt" sz="half" idx="10"/>
          </p:nvPr>
        </p:nvSpPr>
        <p:spPr/>
        <p:txBody>
          <a:bodyPr/>
          <a:lstStyle/>
          <a:p>
            <a:fld id="{239F4147-8E45-4D55-B2CE-75B1A75DEDFD}" type="datetimeFigureOut">
              <a:rPr lang="en-GB" smtClean="0"/>
              <a:t>20/05/2024</a:t>
            </a:fld>
            <a:endParaRPr lang="en-GB"/>
          </a:p>
        </p:txBody>
      </p:sp>
      <p:sp>
        <p:nvSpPr>
          <p:cNvPr id="5" name="Footer Placeholder 4">
            <a:extLst>
              <a:ext uri="{FF2B5EF4-FFF2-40B4-BE49-F238E27FC236}">
                <a16:creationId xmlns:a16="http://schemas.microsoft.com/office/drawing/2014/main" id="{FB6D8B94-4B05-DCB4-4499-F0AD9981ED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285DFE-DFEE-47F6-574B-D684A12E32F8}"/>
              </a:ext>
            </a:extLst>
          </p:cNvPr>
          <p:cNvSpPr>
            <a:spLocks noGrp="1"/>
          </p:cNvSpPr>
          <p:nvPr>
            <p:ph type="sldNum" sz="quarter" idx="12"/>
          </p:nvPr>
        </p:nvSpPr>
        <p:spPr/>
        <p:txBody>
          <a:bodyPr/>
          <a:lstStyle/>
          <a:p>
            <a:fld id="{E04290F3-BE88-46FC-AB4E-3B93928DD052}" type="slidenum">
              <a:rPr lang="en-GB" smtClean="0"/>
              <a:t>‹#›</a:t>
            </a:fld>
            <a:endParaRPr lang="en-GB"/>
          </a:p>
        </p:txBody>
      </p:sp>
    </p:spTree>
    <p:extLst>
      <p:ext uri="{BB962C8B-B14F-4D97-AF65-F5344CB8AC3E}">
        <p14:creationId xmlns:p14="http://schemas.microsoft.com/office/powerpoint/2010/main" val="151428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65601F-3275-12F9-6576-668D5B0EE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5EA2C2-567E-4693-2DA2-6DD46B351B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6A6B09-635A-54A7-72A8-D727675F97F9}"/>
              </a:ext>
            </a:extLst>
          </p:cNvPr>
          <p:cNvSpPr>
            <a:spLocks noGrp="1"/>
          </p:cNvSpPr>
          <p:nvPr>
            <p:ph type="dt" sz="half" idx="10"/>
          </p:nvPr>
        </p:nvSpPr>
        <p:spPr/>
        <p:txBody>
          <a:bodyPr/>
          <a:lstStyle/>
          <a:p>
            <a:fld id="{239F4147-8E45-4D55-B2CE-75B1A75DEDFD}" type="datetimeFigureOut">
              <a:rPr lang="en-GB" smtClean="0"/>
              <a:t>20/05/2024</a:t>
            </a:fld>
            <a:endParaRPr lang="en-GB"/>
          </a:p>
        </p:txBody>
      </p:sp>
      <p:sp>
        <p:nvSpPr>
          <p:cNvPr id="5" name="Footer Placeholder 4">
            <a:extLst>
              <a:ext uri="{FF2B5EF4-FFF2-40B4-BE49-F238E27FC236}">
                <a16:creationId xmlns:a16="http://schemas.microsoft.com/office/drawing/2014/main" id="{975AFC1D-8076-69B8-A7CA-A6929162A4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35133D-2EB0-1518-497F-BB5CE8B9F985}"/>
              </a:ext>
            </a:extLst>
          </p:cNvPr>
          <p:cNvSpPr>
            <a:spLocks noGrp="1"/>
          </p:cNvSpPr>
          <p:nvPr>
            <p:ph type="sldNum" sz="quarter" idx="12"/>
          </p:nvPr>
        </p:nvSpPr>
        <p:spPr/>
        <p:txBody>
          <a:bodyPr/>
          <a:lstStyle/>
          <a:p>
            <a:fld id="{E04290F3-BE88-46FC-AB4E-3B93928DD052}" type="slidenum">
              <a:rPr lang="en-GB" smtClean="0"/>
              <a:t>‹#›</a:t>
            </a:fld>
            <a:endParaRPr lang="en-GB"/>
          </a:p>
        </p:txBody>
      </p:sp>
    </p:spTree>
    <p:extLst>
      <p:ext uri="{BB962C8B-B14F-4D97-AF65-F5344CB8AC3E}">
        <p14:creationId xmlns:p14="http://schemas.microsoft.com/office/powerpoint/2010/main" val="38320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9B3B0-0B0F-F4CD-55EC-606BFC7848F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C670A8C-866A-2714-99FE-755190FD65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4AB136-F353-F4DA-BC63-E7DFA0DE641C}"/>
              </a:ext>
            </a:extLst>
          </p:cNvPr>
          <p:cNvSpPr>
            <a:spLocks noGrp="1"/>
          </p:cNvSpPr>
          <p:nvPr>
            <p:ph type="dt" sz="half" idx="10"/>
          </p:nvPr>
        </p:nvSpPr>
        <p:spPr/>
        <p:txBody>
          <a:bodyPr/>
          <a:lstStyle/>
          <a:p>
            <a:fld id="{239F4147-8E45-4D55-B2CE-75B1A75DEDFD}" type="datetimeFigureOut">
              <a:rPr lang="en-GB" smtClean="0"/>
              <a:t>20/05/2024</a:t>
            </a:fld>
            <a:endParaRPr lang="en-GB"/>
          </a:p>
        </p:txBody>
      </p:sp>
      <p:sp>
        <p:nvSpPr>
          <p:cNvPr id="5" name="Footer Placeholder 4">
            <a:extLst>
              <a:ext uri="{FF2B5EF4-FFF2-40B4-BE49-F238E27FC236}">
                <a16:creationId xmlns:a16="http://schemas.microsoft.com/office/drawing/2014/main" id="{F49B0F63-4590-EF43-A562-25105DC8E0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C36305-B392-A6E8-6BCA-921201E4C825}"/>
              </a:ext>
            </a:extLst>
          </p:cNvPr>
          <p:cNvSpPr>
            <a:spLocks noGrp="1"/>
          </p:cNvSpPr>
          <p:nvPr>
            <p:ph type="sldNum" sz="quarter" idx="12"/>
          </p:nvPr>
        </p:nvSpPr>
        <p:spPr/>
        <p:txBody>
          <a:bodyPr/>
          <a:lstStyle/>
          <a:p>
            <a:fld id="{E04290F3-BE88-46FC-AB4E-3B93928DD052}" type="slidenum">
              <a:rPr lang="en-GB" smtClean="0"/>
              <a:t>‹#›</a:t>
            </a:fld>
            <a:endParaRPr lang="en-GB"/>
          </a:p>
        </p:txBody>
      </p:sp>
    </p:spTree>
    <p:extLst>
      <p:ext uri="{BB962C8B-B14F-4D97-AF65-F5344CB8AC3E}">
        <p14:creationId xmlns:p14="http://schemas.microsoft.com/office/powerpoint/2010/main" val="89661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8D0D-85CC-8114-2ACD-1604F066D2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0899542-E6DC-829C-908D-0CEEF8DD40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EA6CE5-77BC-80B1-3AD2-12B5E0EF2FD5}"/>
              </a:ext>
            </a:extLst>
          </p:cNvPr>
          <p:cNvSpPr>
            <a:spLocks noGrp="1"/>
          </p:cNvSpPr>
          <p:nvPr>
            <p:ph type="dt" sz="half" idx="10"/>
          </p:nvPr>
        </p:nvSpPr>
        <p:spPr/>
        <p:txBody>
          <a:bodyPr/>
          <a:lstStyle/>
          <a:p>
            <a:fld id="{239F4147-8E45-4D55-B2CE-75B1A75DEDFD}" type="datetimeFigureOut">
              <a:rPr lang="en-GB" smtClean="0"/>
              <a:t>20/05/2024</a:t>
            </a:fld>
            <a:endParaRPr lang="en-GB"/>
          </a:p>
        </p:txBody>
      </p:sp>
      <p:sp>
        <p:nvSpPr>
          <p:cNvPr id="5" name="Footer Placeholder 4">
            <a:extLst>
              <a:ext uri="{FF2B5EF4-FFF2-40B4-BE49-F238E27FC236}">
                <a16:creationId xmlns:a16="http://schemas.microsoft.com/office/drawing/2014/main" id="{BE92CE04-C927-C6AC-ADE2-D4038153F4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5EA6BB-4A32-37C6-8239-DAAEDB0E3BCC}"/>
              </a:ext>
            </a:extLst>
          </p:cNvPr>
          <p:cNvSpPr>
            <a:spLocks noGrp="1"/>
          </p:cNvSpPr>
          <p:nvPr>
            <p:ph type="sldNum" sz="quarter" idx="12"/>
          </p:nvPr>
        </p:nvSpPr>
        <p:spPr/>
        <p:txBody>
          <a:bodyPr/>
          <a:lstStyle/>
          <a:p>
            <a:fld id="{E04290F3-BE88-46FC-AB4E-3B93928DD052}" type="slidenum">
              <a:rPr lang="en-GB" smtClean="0"/>
              <a:t>‹#›</a:t>
            </a:fld>
            <a:endParaRPr lang="en-GB"/>
          </a:p>
        </p:txBody>
      </p:sp>
    </p:spTree>
    <p:extLst>
      <p:ext uri="{BB962C8B-B14F-4D97-AF65-F5344CB8AC3E}">
        <p14:creationId xmlns:p14="http://schemas.microsoft.com/office/powerpoint/2010/main" val="363831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51E1-A907-3682-863E-157740649B5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90346C-FB55-53E8-C43C-2824275B18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17A906-F8D1-C6A5-3AAE-5B1CD60E4B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51EA735-9077-B5D3-AA2D-0DB67638F8DC}"/>
              </a:ext>
            </a:extLst>
          </p:cNvPr>
          <p:cNvSpPr>
            <a:spLocks noGrp="1"/>
          </p:cNvSpPr>
          <p:nvPr>
            <p:ph type="dt" sz="half" idx="10"/>
          </p:nvPr>
        </p:nvSpPr>
        <p:spPr/>
        <p:txBody>
          <a:bodyPr/>
          <a:lstStyle/>
          <a:p>
            <a:fld id="{239F4147-8E45-4D55-B2CE-75B1A75DEDFD}" type="datetimeFigureOut">
              <a:rPr lang="en-GB" smtClean="0"/>
              <a:t>20/05/2024</a:t>
            </a:fld>
            <a:endParaRPr lang="en-GB"/>
          </a:p>
        </p:txBody>
      </p:sp>
      <p:sp>
        <p:nvSpPr>
          <p:cNvPr id="6" name="Footer Placeholder 5">
            <a:extLst>
              <a:ext uri="{FF2B5EF4-FFF2-40B4-BE49-F238E27FC236}">
                <a16:creationId xmlns:a16="http://schemas.microsoft.com/office/drawing/2014/main" id="{842D37F3-5C14-3A95-7AF0-FDD063C566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6EC4D51-B5F6-8559-4F4D-B1783DAF8F62}"/>
              </a:ext>
            </a:extLst>
          </p:cNvPr>
          <p:cNvSpPr>
            <a:spLocks noGrp="1"/>
          </p:cNvSpPr>
          <p:nvPr>
            <p:ph type="sldNum" sz="quarter" idx="12"/>
          </p:nvPr>
        </p:nvSpPr>
        <p:spPr/>
        <p:txBody>
          <a:bodyPr/>
          <a:lstStyle/>
          <a:p>
            <a:fld id="{E04290F3-BE88-46FC-AB4E-3B93928DD052}" type="slidenum">
              <a:rPr lang="en-GB" smtClean="0"/>
              <a:t>‹#›</a:t>
            </a:fld>
            <a:endParaRPr lang="en-GB"/>
          </a:p>
        </p:txBody>
      </p:sp>
    </p:spTree>
    <p:extLst>
      <p:ext uri="{BB962C8B-B14F-4D97-AF65-F5344CB8AC3E}">
        <p14:creationId xmlns:p14="http://schemas.microsoft.com/office/powerpoint/2010/main" val="295500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94234-7D3D-6BAD-2FA5-738C43BA131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B36B40-1DC8-AB8B-4F4E-271F53DF53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D7E2CD-B249-9A05-0ABF-60A673E0BC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0AB4CCB-F91E-E5CF-4669-8249B94DE1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85B0E6-69B6-268C-F247-FB8BF14BCF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4602287-5AF5-75F7-9767-72CF3FB11A6C}"/>
              </a:ext>
            </a:extLst>
          </p:cNvPr>
          <p:cNvSpPr>
            <a:spLocks noGrp="1"/>
          </p:cNvSpPr>
          <p:nvPr>
            <p:ph type="dt" sz="half" idx="10"/>
          </p:nvPr>
        </p:nvSpPr>
        <p:spPr/>
        <p:txBody>
          <a:bodyPr/>
          <a:lstStyle/>
          <a:p>
            <a:fld id="{239F4147-8E45-4D55-B2CE-75B1A75DEDFD}" type="datetimeFigureOut">
              <a:rPr lang="en-GB" smtClean="0"/>
              <a:t>20/05/2024</a:t>
            </a:fld>
            <a:endParaRPr lang="en-GB"/>
          </a:p>
        </p:txBody>
      </p:sp>
      <p:sp>
        <p:nvSpPr>
          <p:cNvPr id="8" name="Footer Placeholder 7">
            <a:extLst>
              <a:ext uri="{FF2B5EF4-FFF2-40B4-BE49-F238E27FC236}">
                <a16:creationId xmlns:a16="http://schemas.microsoft.com/office/drawing/2014/main" id="{44DF051B-16C7-D5E1-2ACB-DC82361C66C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89ED35B-5CD4-0144-AC05-647F81D55196}"/>
              </a:ext>
            </a:extLst>
          </p:cNvPr>
          <p:cNvSpPr>
            <a:spLocks noGrp="1"/>
          </p:cNvSpPr>
          <p:nvPr>
            <p:ph type="sldNum" sz="quarter" idx="12"/>
          </p:nvPr>
        </p:nvSpPr>
        <p:spPr/>
        <p:txBody>
          <a:bodyPr/>
          <a:lstStyle/>
          <a:p>
            <a:fld id="{E04290F3-BE88-46FC-AB4E-3B93928DD052}" type="slidenum">
              <a:rPr lang="en-GB" smtClean="0"/>
              <a:t>‹#›</a:t>
            </a:fld>
            <a:endParaRPr lang="en-GB"/>
          </a:p>
        </p:txBody>
      </p:sp>
    </p:spTree>
    <p:extLst>
      <p:ext uri="{BB962C8B-B14F-4D97-AF65-F5344CB8AC3E}">
        <p14:creationId xmlns:p14="http://schemas.microsoft.com/office/powerpoint/2010/main" val="3087890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341EF-D9A2-8079-0C69-B0AC7CCBE3C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FDBD0C-9204-BC86-0FD4-B8FA276D5E1A}"/>
              </a:ext>
            </a:extLst>
          </p:cNvPr>
          <p:cNvSpPr>
            <a:spLocks noGrp="1"/>
          </p:cNvSpPr>
          <p:nvPr>
            <p:ph type="dt" sz="half" idx="10"/>
          </p:nvPr>
        </p:nvSpPr>
        <p:spPr/>
        <p:txBody>
          <a:bodyPr/>
          <a:lstStyle/>
          <a:p>
            <a:fld id="{239F4147-8E45-4D55-B2CE-75B1A75DEDFD}" type="datetimeFigureOut">
              <a:rPr lang="en-GB" smtClean="0"/>
              <a:t>20/05/2024</a:t>
            </a:fld>
            <a:endParaRPr lang="en-GB"/>
          </a:p>
        </p:txBody>
      </p:sp>
      <p:sp>
        <p:nvSpPr>
          <p:cNvPr id="4" name="Footer Placeholder 3">
            <a:extLst>
              <a:ext uri="{FF2B5EF4-FFF2-40B4-BE49-F238E27FC236}">
                <a16:creationId xmlns:a16="http://schemas.microsoft.com/office/drawing/2014/main" id="{5FF1BBBF-EA5A-BEAA-C2CD-DD97D0CF10F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AD12D1-5143-04F0-1047-98BA09AB478F}"/>
              </a:ext>
            </a:extLst>
          </p:cNvPr>
          <p:cNvSpPr>
            <a:spLocks noGrp="1"/>
          </p:cNvSpPr>
          <p:nvPr>
            <p:ph type="sldNum" sz="quarter" idx="12"/>
          </p:nvPr>
        </p:nvSpPr>
        <p:spPr/>
        <p:txBody>
          <a:bodyPr/>
          <a:lstStyle/>
          <a:p>
            <a:fld id="{E04290F3-BE88-46FC-AB4E-3B93928DD052}" type="slidenum">
              <a:rPr lang="en-GB" smtClean="0"/>
              <a:t>‹#›</a:t>
            </a:fld>
            <a:endParaRPr lang="en-GB"/>
          </a:p>
        </p:txBody>
      </p:sp>
    </p:spTree>
    <p:extLst>
      <p:ext uri="{BB962C8B-B14F-4D97-AF65-F5344CB8AC3E}">
        <p14:creationId xmlns:p14="http://schemas.microsoft.com/office/powerpoint/2010/main" val="169346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308CE-D9A4-58A0-C202-AFDBA02C4953}"/>
              </a:ext>
            </a:extLst>
          </p:cNvPr>
          <p:cNvSpPr>
            <a:spLocks noGrp="1"/>
          </p:cNvSpPr>
          <p:nvPr>
            <p:ph type="dt" sz="half" idx="10"/>
          </p:nvPr>
        </p:nvSpPr>
        <p:spPr/>
        <p:txBody>
          <a:bodyPr/>
          <a:lstStyle/>
          <a:p>
            <a:fld id="{239F4147-8E45-4D55-B2CE-75B1A75DEDFD}" type="datetimeFigureOut">
              <a:rPr lang="en-GB" smtClean="0"/>
              <a:t>20/05/2024</a:t>
            </a:fld>
            <a:endParaRPr lang="en-GB"/>
          </a:p>
        </p:txBody>
      </p:sp>
      <p:sp>
        <p:nvSpPr>
          <p:cNvPr id="3" name="Footer Placeholder 2">
            <a:extLst>
              <a:ext uri="{FF2B5EF4-FFF2-40B4-BE49-F238E27FC236}">
                <a16:creationId xmlns:a16="http://schemas.microsoft.com/office/drawing/2014/main" id="{BB356486-0440-1224-0C72-F3D12AE841F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D700533-FF8E-6BBF-9A7A-AD00ADD812D4}"/>
              </a:ext>
            </a:extLst>
          </p:cNvPr>
          <p:cNvSpPr>
            <a:spLocks noGrp="1"/>
          </p:cNvSpPr>
          <p:nvPr>
            <p:ph type="sldNum" sz="quarter" idx="12"/>
          </p:nvPr>
        </p:nvSpPr>
        <p:spPr/>
        <p:txBody>
          <a:bodyPr/>
          <a:lstStyle/>
          <a:p>
            <a:fld id="{E04290F3-BE88-46FC-AB4E-3B93928DD052}" type="slidenum">
              <a:rPr lang="en-GB" smtClean="0"/>
              <a:t>‹#›</a:t>
            </a:fld>
            <a:endParaRPr lang="en-GB"/>
          </a:p>
        </p:txBody>
      </p:sp>
    </p:spTree>
    <p:extLst>
      <p:ext uri="{BB962C8B-B14F-4D97-AF65-F5344CB8AC3E}">
        <p14:creationId xmlns:p14="http://schemas.microsoft.com/office/powerpoint/2010/main" val="744927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75D7-D714-C041-1E2D-D71CF10BDB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8B68E8-3F20-56F3-8DC8-D7E8F5F094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E2D2547-5848-D7CF-F266-764973EDF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6C6FEB-537C-7D35-62FC-791E8EC92549}"/>
              </a:ext>
            </a:extLst>
          </p:cNvPr>
          <p:cNvSpPr>
            <a:spLocks noGrp="1"/>
          </p:cNvSpPr>
          <p:nvPr>
            <p:ph type="dt" sz="half" idx="10"/>
          </p:nvPr>
        </p:nvSpPr>
        <p:spPr/>
        <p:txBody>
          <a:bodyPr/>
          <a:lstStyle/>
          <a:p>
            <a:fld id="{239F4147-8E45-4D55-B2CE-75B1A75DEDFD}" type="datetimeFigureOut">
              <a:rPr lang="en-GB" smtClean="0"/>
              <a:t>20/05/2024</a:t>
            </a:fld>
            <a:endParaRPr lang="en-GB"/>
          </a:p>
        </p:txBody>
      </p:sp>
      <p:sp>
        <p:nvSpPr>
          <p:cNvPr id="6" name="Footer Placeholder 5">
            <a:extLst>
              <a:ext uri="{FF2B5EF4-FFF2-40B4-BE49-F238E27FC236}">
                <a16:creationId xmlns:a16="http://schemas.microsoft.com/office/drawing/2014/main" id="{1D6A4DEF-AF1D-ED9D-ACAC-A939743358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A3C113-3484-ADF5-D6C2-70B7420B0304}"/>
              </a:ext>
            </a:extLst>
          </p:cNvPr>
          <p:cNvSpPr>
            <a:spLocks noGrp="1"/>
          </p:cNvSpPr>
          <p:nvPr>
            <p:ph type="sldNum" sz="quarter" idx="12"/>
          </p:nvPr>
        </p:nvSpPr>
        <p:spPr/>
        <p:txBody>
          <a:bodyPr/>
          <a:lstStyle/>
          <a:p>
            <a:fld id="{E04290F3-BE88-46FC-AB4E-3B93928DD052}" type="slidenum">
              <a:rPr lang="en-GB" smtClean="0"/>
              <a:t>‹#›</a:t>
            </a:fld>
            <a:endParaRPr lang="en-GB"/>
          </a:p>
        </p:txBody>
      </p:sp>
    </p:spTree>
    <p:extLst>
      <p:ext uri="{BB962C8B-B14F-4D97-AF65-F5344CB8AC3E}">
        <p14:creationId xmlns:p14="http://schemas.microsoft.com/office/powerpoint/2010/main" val="2518590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38EE-E6DE-16D0-39A1-B7F4FBFAB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E9AE797-71BA-48BD-8F5A-6B3DCCC9B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B4A53D6-1CDD-3A6E-AFD0-5981F311F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31BD8A-FC3E-B2E3-1086-15B65B6AF32C}"/>
              </a:ext>
            </a:extLst>
          </p:cNvPr>
          <p:cNvSpPr>
            <a:spLocks noGrp="1"/>
          </p:cNvSpPr>
          <p:nvPr>
            <p:ph type="dt" sz="half" idx="10"/>
          </p:nvPr>
        </p:nvSpPr>
        <p:spPr/>
        <p:txBody>
          <a:bodyPr/>
          <a:lstStyle/>
          <a:p>
            <a:fld id="{239F4147-8E45-4D55-B2CE-75B1A75DEDFD}" type="datetimeFigureOut">
              <a:rPr lang="en-GB" smtClean="0"/>
              <a:t>20/05/2024</a:t>
            </a:fld>
            <a:endParaRPr lang="en-GB"/>
          </a:p>
        </p:txBody>
      </p:sp>
      <p:sp>
        <p:nvSpPr>
          <p:cNvPr id="6" name="Footer Placeholder 5">
            <a:extLst>
              <a:ext uri="{FF2B5EF4-FFF2-40B4-BE49-F238E27FC236}">
                <a16:creationId xmlns:a16="http://schemas.microsoft.com/office/drawing/2014/main" id="{71D32A51-331E-E2BB-EF83-73D900CB195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D35AD3-9EC1-F853-23CF-E3FE3F1EEBA4}"/>
              </a:ext>
            </a:extLst>
          </p:cNvPr>
          <p:cNvSpPr>
            <a:spLocks noGrp="1"/>
          </p:cNvSpPr>
          <p:nvPr>
            <p:ph type="sldNum" sz="quarter" idx="12"/>
          </p:nvPr>
        </p:nvSpPr>
        <p:spPr/>
        <p:txBody>
          <a:bodyPr/>
          <a:lstStyle/>
          <a:p>
            <a:fld id="{E04290F3-BE88-46FC-AB4E-3B93928DD052}" type="slidenum">
              <a:rPr lang="en-GB" smtClean="0"/>
              <a:t>‹#›</a:t>
            </a:fld>
            <a:endParaRPr lang="en-GB"/>
          </a:p>
        </p:txBody>
      </p:sp>
    </p:spTree>
    <p:extLst>
      <p:ext uri="{BB962C8B-B14F-4D97-AF65-F5344CB8AC3E}">
        <p14:creationId xmlns:p14="http://schemas.microsoft.com/office/powerpoint/2010/main" val="697114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12E7CD-0642-2AEF-95C6-6230B4DF7F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8D39A4F-EEA9-27FD-87C4-957277CC9E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4014CA-CFCE-1F5C-9659-02AA0F91F9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9F4147-8E45-4D55-B2CE-75B1A75DEDFD}" type="datetimeFigureOut">
              <a:rPr lang="en-GB" smtClean="0"/>
              <a:t>20/05/2024</a:t>
            </a:fld>
            <a:endParaRPr lang="en-GB"/>
          </a:p>
        </p:txBody>
      </p:sp>
      <p:sp>
        <p:nvSpPr>
          <p:cNvPr id="5" name="Footer Placeholder 4">
            <a:extLst>
              <a:ext uri="{FF2B5EF4-FFF2-40B4-BE49-F238E27FC236}">
                <a16:creationId xmlns:a16="http://schemas.microsoft.com/office/drawing/2014/main" id="{4A3BF2E3-E971-A3C9-93DB-47C98CDD8B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AAEA2EB-6E83-6F5A-C9A4-E6D77DBC35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4290F3-BE88-46FC-AB4E-3B93928DD052}" type="slidenum">
              <a:rPr lang="en-GB" smtClean="0"/>
              <a:t>‹#›</a:t>
            </a:fld>
            <a:endParaRPr lang="en-GB"/>
          </a:p>
        </p:txBody>
      </p:sp>
    </p:spTree>
    <p:extLst>
      <p:ext uri="{BB962C8B-B14F-4D97-AF65-F5344CB8AC3E}">
        <p14:creationId xmlns:p14="http://schemas.microsoft.com/office/powerpoint/2010/main" val="312908687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3390/fi13100244" TargetMode="External"/><Relationship Id="rId2" Type="http://schemas.openxmlformats.org/officeDocument/2006/relationships/hyperlink" Target="https://doi.org/10.1007/s13278-023-01028-5" TargetMode="External"/><Relationship Id="rId1" Type="http://schemas.openxmlformats.org/officeDocument/2006/relationships/slideLayout" Target="../slideLayouts/slideLayout2.xml"/><Relationship Id="rId6" Type="http://schemas.openxmlformats.org/officeDocument/2006/relationships/hyperlink" Target="https://doi.org/10.3103/S0147688221040092" TargetMode="External"/><Relationship Id="rId5" Type="http://schemas.openxmlformats.org/officeDocument/2006/relationships/hyperlink" Target="https://doi.org/10.1038/s41598-023-39944-3" TargetMode="External"/><Relationship Id="rId4" Type="http://schemas.openxmlformats.org/officeDocument/2006/relationships/hyperlink" Target="https://doi.org/10.3390/electronics10111348"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doi.org/10.1007/s10796-022-10242-z" TargetMode="External"/><Relationship Id="rId3" Type="http://schemas.openxmlformats.org/officeDocument/2006/relationships/hyperlink" Target="https://doi.org/10.1016/j.asoc.2021.107360" TargetMode="External"/><Relationship Id="rId7" Type="http://schemas.openxmlformats.org/officeDocument/2006/relationships/hyperlink" Target="https://doi.org/10.1177/21582440221147022" TargetMode="External"/><Relationship Id="rId2" Type="http://schemas.openxmlformats.org/officeDocument/2006/relationships/hyperlink" Target="https://doi.org/10.48550/arXiv.2203.05966" TargetMode="External"/><Relationship Id="rId1" Type="http://schemas.openxmlformats.org/officeDocument/2006/relationships/slideLayout" Target="../slideLayouts/slideLayout2.xml"/><Relationship Id="rId6" Type="http://schemas.openxmlformats.org/officeDocument/2006/relationships/hyperlink" Target="https://doi.org/10.1177/1609406919887021" TargetMode="External"/><Relationship Id="rId5" Type="http://schemas.openxmlformats.org/officeDocument/2006/relationships/hyperlink" Target="https://doi.org/10.1016/j.nlp.2023.100026" TargetMode="External"/><Relationship Id="rId10" Type="http://schemas.openxmlformats.org/officeDocument/2006/relationships/hyperlink" Target="https://doi.org/10.1140/epjds/s13688-020-00253-8" TargetMode="External"/><Relationship Id="rId4" Type="http://schemas.openxmlformats.org/officeDocument/2006/relationships/hyperlink" Target="https://doi.org/10.1007/s12525-021-00475-2" TargetMode="External"/><Relationship Id="rId9" Type="http://schemas.openxmlformats.org/officeDocument/2006/relationships/hyperlink" Target="http://dx.doi.org/10.4135/9781483381411.n55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22937/IJCSNS.2022.22.5.41" TargetMode="External"/><Relationship Id="rId2" Type="http://schemas.openxmlformats.org/officeDocument/2006/relationships/hyperlink" Target="https://doi.org/10.2307/27209215" TargetMode="External"/><Relationship Id="rId1" Type="http://schemas.openxmlformats.org/officeDocument/2006/relationships/slideLayout" Target="../slideLayouts/slideLayout2.xml"/><Relationship Id="rId6" Type="http://schemas.openxmlformats.org/officeDocument/2006/relationships/hyperlink" Target="https://doi.org/10.1145/3544548.3581318" TargetMode="External"/><Relationship Id="rId5" Type="http://schemas.openxmlformats.org/officeDocument/2006/relationships/hyperlink" Target="https://doi.org/10.15206/ajpor.2020.8.2.67" TargetMode="External"/><Relationship Id="rId4" Type="http://schemas.openxmlformats.org/officeDocument/2006/relationships/hyperlink" Target="https://doi.org/10.3145/epi.2023.sep.18"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87865-BFD6-9558-54CC-812203563D50}"/>
              </a:ext>
            </a:extLst>
          </p:cNvPr>
          <p:cNvSpPr>
            <a:spLocks noGrp="1"/>
          </p:cNvSpPr>
          <p:nvPr>
            <p:ph type="ctrTitle"/>
          </p:nvPr>
        </p:nvSpPr>
        <p:spPr>
          <a:xfrm>
            <a:off x="5297762" y="640080"/>
            <a:ext cx="6251110" cy="3566160"/>
          </a:xfrm>
        </p:spPr>
        <p:txBody>
          <a:bodyPr anchor="b">
            <a:normAutofit/>
          </a:bodyPr>
          <a:lstStyle/>
          <a:p>
            <a:pPr algn="l"/>
            <a:r>
              <a:rPr lang="en-GB" sz="5400"/>
              <a:t>Research Proposal Presentation</a:t>
            </a:r>
          </a:p>
        </p:txBody>
      </p:sp>
      <p:sp>
        <p:nvSpPr>
          <p:cNvPr id="3" name="Subtitle 2">
            <a:extLst>
              <a:ext uri="{FF2B5EF4-FFF2-40B4-BE49-F238E27FC236}">
                <a16:creationId xmlns:a16="http://schemas.microsoft.com/office/drawing/2014/main" id="{F09CDC39-871C-9B8B-8909-F6309CE4F5EB}"/>
              </a:ext>
            </a:extLst>
          </p:cNvPr>
          <p:cNvSpPr>
            <a:spLocks noGrp="1"/>
          </p:cNvSpPr>
          <p:nvPr>
            <p:ph type="subTitle" idx="1"/>
          </p:nvPr>
        </p:nvSpPr>
        <p:spPr>
          <a:xfrm>
            <a:off x="5297760" y="4636008"/>
            <a:ext cx="6251111" cy="1572768"/>
          </a:xfrm>
        </p:spPr>
        <p:txBody>
          <a:bodyPr>
            <a:normAutofit/>
          </a:bodyPr>
          <a:lstStyle/>
          <a:p>
            <a:pPr algn="l"/>
            <a:r>
              <a:rPr lang="en-GB"/>
              <a:t>Hamid Abdul</a:t>
            </a:r>
          </a:p>
        </p:txBody>
      </p:sp>
      <p:pic>
        <p:nvPicPr>
          <p:cNvPr id="5" name="Picture 4">
            <a:extLst>
              <a:ext uri="{FF2B5EF4-FFF2-40B4-BE49-F238E27FC236}">
                <a16:creationId xmlns:a16="http://schemas.microsoft.com/office/drawing/2014/main" id="{A692E035-ECF2-C301-F678-67EEB4BD9792}"/>
              </a:ext>
            </a:extLst>
          </p:cNvPr>
          <p:cNvPicPr>
            <a:picLocks noChangeAspect="1"/>
          </p:cNvPicPr>
          <p:nvPr/>
        </p:nvPicPr>
        <p:blipFill rotWithShape="1">
          <a:blip r:embed="rId4"/>
          <a:srcRect l="30068" r="2239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Audio 30">
            <a:extLst>
              <a:ext uri="{FF2B5EF4-FFF2-40B4-BE49-F238E27FC236}">
                <a16:creationId xmlns:a16="http://schemas.microsoft.com/office/drawing/2014/main" id="{40755BAF-2050-7B2F-9789-FE6BADD423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23054975"/>
      </p:ext>
    </p:extLst>
  </p:cSld>
  <p:clrMapOvr>
    <a:masterClrMapping/>
  </p:clrMapOvr>
  <mc:AlternateContent xmlns:mc="http://schemas.openxmlformats.org/markup-compatibility/2006">
    <mc:Choice xmlns:p14="http://schemas.microsoft.com/office/powerpoint/2010/main" Requires="p14">
      <p:transition spd="slow" p14:dur="2000" advTm="32436"/>
    </mc:Choice>
    <mc:Fallback>
      <p:transition spd="slow" advTm="32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6A849A-52AA-793E-B0E2-5C5E0E913112}"/>
              </a:ext>
            </a:extLst>
          </p:cNvPr>
          <p:cNvSpPr>
            <a:spLocks noGrp="1"/>
          </p:cNvSpPr>
          <p:nvPr>
            <p:ph type="title"/>
          </p:nvPr>
        </p:nvSpPr>
        <p:spPr>
          <a:xfrm>
            <a:off x="686834" y="1153572"/>
            <a:ext cx="3200400" cy="4461163"/>
          </a:xfrm>
        </p:spPr>
        <p:txBody>
          <a:bodyPr>
            <a:normAutofit/>
          </a:bodyPr>
          <a:lstStyle/>
          <a:p>
            <a:r>
              <a:rPr lang="en-GB">
                <a:solidFill>
                  <a:srgbClr val="FFFFFF"/>
                </a:solidFill>
              </a:rPr>
              <a:t>Key Literature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F4C122-128A-5808-51DC-A064F6413673}"/>
              </a:ext>
            </a:extLst>
          </p:cNvPr>
          <p:cNvSpPr>
            <a:spLocks noGrp="1"/>
          </p:cNvSpPr>
          <p:nvPr>
            <p:ph idx="1"/>
          </p:nvPr>
        </p:nvSpPr>
        <p:spPr>
          <a:xfrm>
            <a:off x="4447308" y="591344"/>
            <a:ext cx="6906491" cy="5585619"/>
          </a:xfrm>
        </p:spPr>
        <p:txBody>
          <a:bodyPr anchor="ctr">
            <a:normAutofit/>
          </a:bodyPr>
          <a:lstStyle/>
          <a:p>
            <a:r>
              <a:rPr lang="en-GB" sz="1500"/>
              <a:t>Machine learning is defined as the capacity of computer systems to learn and make predictions from data without being explicitly programmed for each task. Deep learning is a subset of machine learning that uses artificial neural networks loosely inspired by the human brain (</a:t>
            </a:r>
            <a:r>
              <a:rPr lang="en-GB" sz="1500" err="1"/>
              <a:t>Janiesch</a:t>
            </a:r>
            <a:r>
              <a:rPr lang="en-GB" sz="1500"/>
              <a:t> et al, 2021). </a:t>
            </a:r>
          </a:p>
          <a:p>
            <a:r>
              <a:rPr lang="en-GB" sz="1500">
                <a:effectLst/>
                <a:ea typeface="Aptos" panose="020B0004020202020204" pitchFamily="34" charset="0"/>
              </a:rPr>
              <a:t>NLP can be defined as the field focused on how computers can understand, process, and generate human language and sentiment analysis is an NLP technique that determines the emotional tone behind texts like tweets (Leeson, et al, 2019). </a:t>
            </a:r>
          </a:p>
          <a:p>
            <a:r>
              <a:rPr lang="en-GB" sz="1500">
                <a:effectLst/>
                <a:ea typeface="Aptos" panose="020B0004020202020204" pitchFamily="34" charset="0"/>
              </a:rPr>
              <a:t>Misinformation refers to false or misleading information that spreads without malicious intent. In contrast, disinformation is false or misleading information intentionally spread within a political context to deceive or manipulate (</a:t>
            </a:r>
            <a:r>
              <a:rPr lang="en-GB" sz="1500" err="1">
                <a:effectLst/>
                <a:ea typeface="Aptos" panose="020B0004020202020204" pitchFamily="34" charset="0"/>
              </a:rPr>
              <a:t>Morstatter</a:t>
            </a:r>
            <a:r>
              <a:rPr lang="en-GB" sz="1500">
                <a:effectLst/>
                <a:ea typeface="Aptos" panose="020B0004020202020204" pitchFamily="34" charset="0"/>
              </a:rPr>
              <a:t> et al, 2019). </a:t>
            </a:r>
          </a:p>
          <a:p>
            <a:r>
              <a:rPr lang="en-GB" sz="1500"/>
              <a:t>Advantages of Deep Learning in NLP include its ability to learn and extract relevant features from raw-text data, its consistently superior performance to traditional machine learning approaches due to their ability to learn complex patterns and representations from large amounts of data and its adaptability to different NLP tasks (Khan et al, 2023). </a:t>
            </a:r>
          </a:p>
          <a:p>
            <a:r>
              <a:rPr lang="en-GB" sz="1500"/>
              <a:t>Weaknesses  - Deep learning models can inadvertently perpetuate biases present in training data, leading to unfair or discriminatory outcomes. The models are often considered “black boxes” due to their complexity, making it difficult to interpret their decision-making processes (</a:t>
            </a:r>
            <a:r>
              <a:rPr lang="en-GB" sz="1500" err="1"/>
              <a:t>Torshin</a:t>
            </a:r>
            <a:r>
              <a:rPr lang="en-GB" sz="1500"/>
              <a:t>, 2023). </a:t>
            </a:r>
          </a:p>
          <a:p>
            <a:endParaRPr lang="en-GB" sz="1500"/>
          </a:p>
          <a:p>
            <a:endParaRPr lang="en-GB" sz="1500"/>
          </a:p>
        </p:txBody>
      </p:sp>
      <p:pic>
        <p:nvPicPr>
          <p:cNvPr id="38" name="Audio 37">
            <a:extLst>
              <a:ext uri="{FF2B5EF4-FFF2-40B4-BE49-F238E27FC236}">
                <a16:creationId xmlns:a16="http://schemas.microsoft.com/office/drawing/2014/main" id="{700BBBB5-87B9-4B44-3CEA-2B684F6806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07624240"/>
      </p:ext>
    </p:extLst>
  </p:cSld>
  <p:clrMapOvr>
    <a:masterClrMapping/>
  </p:clrMapOvr>
  <mc:AlternateContent xmlns:mc="http://schemas.openxmlformats.org/markup-compatibility/2006">
    <mc:Choice xmlns:p14="http://schemas.microsoft.com/office/powerpoint/2010/main" Requires="p14">
      <p:transition spd="slow" p14:dur="2000" advTm="82368"/>
    </mc:Choice>
    <mc:Fallback>
      <p:transition spd="slow" advTm="82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683B9-B245-D2A2-B691-E3E93E4F0C42}"/>
              </a:ext>
            </a:extLst>
          </p:cNvPr>
          <p:cNvSpPr>
            <a:spLocks noGrp="1"/>
          </p:cNvSpPr>
          <p:nvPr>
            <p:ph type="title"/>
          </p:nvPr>
        </p:nvSpPr>
        <p:spPr>
          <a:xfrm>
            <a:off x="572493" y="238539"/>
            <a:ext cx="11018520" cy="1434415"/>
          </a:xfrm>
        </p:spPr>
        <p:txBody>
          <a:bodyPr anchor="b">
            <a:normAutofit/>
          </a:bodyPr>
          <a:lstStyle/>
          <a:p>
            <a:r>
              <a:rPr lang="en-GB" sz="5400"/>
              <a:t>Key Literature Continued</a:t>
            </a:r>
          </a:p>
        </p:txBody>
      </p:sp>
      <p:sp>
        <p:nvSpPr>
          <p:cNvPr id="5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
            <a:extLst>
              <a:ext uri="{FF2B5EF4-FFF2-40B4-BE49-F238E27FC236}">
                <a16:creationId xmlns:a16="http://schemas.microsoft.com/office/drawing/2014/main" id="{EBF3927C-9C02-2F79-1CCE-683D6EBEB1A4}"/>
              </a:ext>
            </a:extLst>
          </p:cNvPr>
          <p:cNvSpPr>
            <a:spLocks noGrp="1" noChangeArrowheads="1"/>
          </p:cNvSpPr>
          <p:nvPr>
            <p:ph idx="1"/>
          </p:nvPr>
        </p:nvSpPr>
        <p:spPr bwMode="auto">
          <a:xfrm>
            <a:off x="572493" y="2071316"/>
            <a:ext cx="6713552" cy="41191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fontScale="92500" lnSpcReduction="20000"/>
          </a:bodyPr>
          <a:lstStyle/>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rPr>
              <a:t>Content-based analysis</a:t>
            </a:r>
          </a:p>
          <a:p>
            <a:pPr marL="457200" lvl="1" indent="0" eaLnBrk="0" fontAlgn="base" hangingPunct="0">
              <a:spcBef>
                <a:spcPct val="0"/>
              </a:spcBef>
              <a:spcAft>
                <a:spcPts val="600"/>
              </a:spcAft>
              <a:buFontTx/>
              <a:buChar char="•"/>
            </a:pPr>
            <a:r>
              <a:rPr lang="en-US" altLang="en-US" sz="1500"/>
              <a:t>Linguistic Patterns (</a:t>
            </a:r>
            <a:r>
              <a:rPr lang="en-US" altLang="en-US" sz="1500" err="1"/>
              <a:t>Alenezi</a:t>
            </a:r>
            <a:r>
              <a:rPr lang="en-US" altLang="en-US" sz="1500"/>
              <a:t> &amp; </a:t>
            </a:r>
            <a:r>
              <a:rPr lang="en-US" altLang="en-US" sz="1500" err="1"/>
              <a:t>Alquanaei</a:t>
            </a:r>
            <a:r>
              <a:rPr lang="en-US" altLang="en-US" sz="1500"/>
              <a:t>, 2021).</a:t>
            </a:r>
          </a:p>
          <a:p>
            <a:pPr marL="457200" lvl="1" indent="0" eaLnBrk="0" fontAlgn="base" hangingPunct="0">
              <a:spcBef>
                <a:spcPct val="0"/>
              </a:spcBef>
              <a:spcAft>
                <a:spcPts val="600"/>
              </a:spcAft>
              <a:buFontTx/>
              <a:buChar char="•"/>
            </a:pPr>
            <a:r>
              <a:rPr kumimoji="0" lang="en-US" altLang="en-US" sz="1500" i="0" u="none" strike="noStrike" cap="none" normalizeH="0" baseline="0">
                <a:ln>
                  <a:noFill/>
                </a:ln>
                <a:effectLst/>
              </a:rPr>
              <a:t>Sentiment Analysis (</a:t>
            </a:r>
            <a:r>
              <a:rPr kumimoji="0" lang="en-US" altLang="en-US" sz="1500" i="0" u="none" strike="noStrike" cap="none" normalizeH="0" baseline="0" err="1">
                <a:ln>
                  <a:noFill/>
                </a:ln>
                <a:effectLst/>
              </a:rPr>
              <a:t>Puraivan</a:t>
            </a:r>
            <a:r>
              <a:rPr kumimoji="0" lang="en-US" altLang="en-US" sz="1500" i="0" u="none" strike="noStrike" cap="none" normalizeH="0" baseline="0">
                <a:ln>
                  <a:noFill/>
                </a:ln>
                <a:effectLst/>
              </a:rPr>
              <a:t> et al, 2021, Alonso et al, 2021)</a:t>
            </a:r>
          </a:p>
          <a:p>
            <a:pPr marL="457200" lvl="1" indent="0" eaLnBrk="0" fontAlgn="base" hangingPunct="0">
              <a:spcBef>
                <a:spcPct val="0"/>
              </a:spcBef>
              <a:spcAft>
                <a:spcPts val="600"/>
              </a:spcAft>
              <a:buFontTx/>
              <a:buChar char="•"/>
            </a:pPr>
            <a:r>
              <a:rPr lang="en-US" altLang="en-US" sz="1500"/>
              <a:t>Content Features (</a:t>
            </a:r>
            <a:r>
              <a:rPr lang="en-US" altLang="en-US" sz="1500" err="1"/>
              <a:t>Alenezi</a:t>
            </a:r>
            <a:r>
              <a:rPr lang="en-US" altLang="en-US" sz="1500"/>
              <a:t> &amp; </a:t>
            </a:r>
            <a:r>
              <a:rPr lang="en-US" altLang="en-US" sz="1500" err="1"/>
              <a:t>Alquanaei</a:t>
            </a:r>
            <a:r>
              <a:rPr lang="en-US" altLang="en-US" sz="1500"/>
              <a:t>, 2021).</a:t>
            </a:r>
          </a:p>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rPr>
              <a:t>User-based analysis:</a:t>
            </a:r>
            <a:r>
              <a:rPr kumimoji="0" lang="en-US" altLang="en-US" sz="1500" b="0" i="0" u="none" strike="noStrike" cap="none" normalizeH="0" baseline="0">
                <a:ln>
                  <a:noFill/>
                </a:ln>
                <a:effectLst/>
              </a:rPr>
              <a:t> </a:t>
            </a:r>
            <a:endParaRPr lang="en-US" altLang="en-US" sz="1500"/>
          </a:p>
          <a:p>
            <a:pPr marL="457200" lvl="1" indent="0" eaLnBrk="0" fontAlgn="base" hangingPunct="0">
              <a:spcBef>
                <a:spcPct val="0"/>
              </a:spcBef>
              <a:spcAft>
                <a:spcPts val="600"/>
              </a:spcAft>
              <a:buFontTx/>
              <a:buChar char="•"/>
            </a:pPr>
            <a:r>
              <a:rPr kumimoji="0" lang="en-US" altLang="en-US" sz="1500" b="0" i="0" u="none" strike="noStrike" cap="none" normalizeH="0" baseline="0">
                <a:ln>
                  <a:noFill/>
                </a:ln>
                <a:effectLst/>
              </a:rPr>
              <a:t>Predicting Repo</a:t>
            </a:r>
            <a:r>
              <a:rPr lang="en-US" altLang="en-US" sz="1500"/>
              <a:t>sting </a:t>
            </a:r>
            <a:r>
              <a:rPr lang="en-US" altLang="en-US" sz="1500" err="1"/>
              <a:t>Behaviour</a:t>
            </a:r>
            <a:r>
              <a:rPr lang="en-US" altLang="en-US" sz="1500"/>
              <a:t> (Mu &amp; </a:t>
            </a:r>
            <a:r>
              <a:rPr lang="en-US" altLang="en-US" sz="1500" err="1"/>
              <a:t>Aletras</a:t>
            </a:r>
            <a:r>
              <a:rPr lang="en-US" altLang="en-US" sz="1500"/>
              <a:t>, 2020)</a:t>
            </a:r>
          </a:p>
          <a:p>
            <a:pPr marL="457200" lvl="1" indent="0" eaLnBrk="0" fontAlgn="base" hangingPunct="0">
              <a:spcBef>
                <a:spcPct val="0"/>
              </a:spcBef>
              <a:spcAft>
                <a:spcPts val="600"/>
              </a:spcAft>
              <a:buFontTx/>
              <a:buChar char="•"/>
            </a:pPr>
            <a:r>
              <a:rPr kumimoji="0" lang="en-US" altLang="en-US" sz="1500" b="0" i="0" u="none" strike="noStrike" cap="none" normalizeH="0" baseline="0">
                <a:ln>
                  <a:noFill/>
                </a:ln>
                <a:effectLst/>
              </a:rPr>
              <a:t>Bot </a:t>
            </a:r>
            <a:r>
              <a:rPr lang="en-US" altLang="en-US" sz="1500"/>
              <a:t>Detection (Ilias &amp; </a:t>
            </a:r>
            <a:r>
              <a:rPr lang="en-US" altLang="en-US" sz="1500" err="1"/>
              <a:t>Roussaki</a:t>
            </a:r>
            <a:r>
              <a:rPr lang="en-US" altLang="en-US" sz="1500"/>
              <a:t>, 2021, </a:t>
            </a:r>
            <a:r>
              <a:rPr lang="en-US" altLang="en-US" sz="1500" err="1"/>
              <a:t>Heidari</a:t>
            </a:r>
            <a:r>
              <a:rPr lang="en-US" altLang="en-US" sz="1500"/>
              <a:t> et al, 2022)</a:t>
            </a:r>
          </a:p>
          <a:p>
            <a:pPr marL="457200" lvl="1" indent="0" eaLnBrk="0" fontAlgn="base" hangingPunct="0">
              <a:spcBef>
                <a:spcPct val="0"/>
              </a:spcBef>
              <a:spcAft>
                <a:spcPts val="600"/>
              </a:spcAft>
              <a:buFontTx/>
              <a:buChar char="•"/>
            </a:pPr>
            <a:r>
              <a:rPr kumimoji="0" lang="en-US" altLang="en-US" sz="1500" b="0" i="0" u="none" strike="noStrike" cap="none" normalizeH="0" baseline="0">
                <a:ln>
                  <a:noFill/>
                </a:ln>
                <a:effectLst/>
              </a:rPr>
              <a:t>User Profiling (</a:t>
            </a:r>
            <a:r>
              <a:rPr kumimoji="0" lang="en-US" altLang="en-US" sz="1500" b="0" i="0" u="none" strike="noStrike" cap="none" normalizeH="0" baseline="0" err="1">
                <a:ln>
                  <a:noFill/>
                </a:ln>
                <a:effectLst/>
              </a:rPr>
              <a:t>Heidari</a:t>
            </a:r>
            <a:r>
              <a:rPr kumimoji="0" lang="en-US" altLang="en-US" sz="1500" b="0" i="0" u="none" strike="noStrike" cap="none" normalizeH="0" baseline="0">
                <a:ln>
                  <a:noFill/>
                </a:ln>
                <a:effectLst/>
              </a:rPr>
              <a:t> et al, 2022, Sarwar er al, 2022)				</a:t>
            </a:r>
            <a:endParaRPr kumimoji="0" lang="en-US" altLang="en-US" sz="1500" b="1"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rPr>
              <a:t>Network analysis:</a:t>
            </a:r>
          </a:p>
          <a:p>
            <a:pPr marL="457200" lvl="1" indent="0" eaLnBrk="0" fontAlgn="base" hangingPunct="0">
              <a:spcBef>
                <a:spcPct val="0"/>
              </a:spcBef>
              <a:spcAft>
                <a:spcPts val="600"/>
              </a:spcAft>
              <a:buFontTx/>
              <a:buChar char="•"/>
            </a:pPr>
            <a:r>
              <a:rPr lang="en-US" altLang="en-US" sz="1500"/>
              <a:t>Network Structures (Munoz et al, 2024)</a:t>
            </a:r>
          </a:p>
          <a:p>
            <a:pPr marL="457200" lvl="1" indent="0" eaLnBrk="0" fontAlgn="base" hangingPunct="0">
              <a:spcBef>
                <a:spcPct val="0"/>
              </a:spcBef>
              <a:spcAft>
                <a:spcPts val="600"/>
              </a:spcAft>
              <a:buFontTx/>
              <a:buChar char="•"/>
            </a:pPr>
            <a:r>
              <a:rPr kumimoji="0" lang="en-US" altLang="en-US" sz="1500" i="0" u="none" strike="noStrike" cap="none" normalizeH="0" baseline="0">
                <a:ln>
                  <a:noFill/>
                </a:ln>
                <a:effectLst/>
              </a:rPr>
              <a:t>Spread Dynamics (</a:t>
            </a:r>
            <a:r>
              <a:rPr kumimoji="0" lang="en-US" altLang="en-US" sz="1500" i="0" u="none" strike="noStrike" cap="none" normalizeH="0" baseline="0" err="1">
                <a:ln>
                  <a:noFill/>
                </a:ln>
                <a:effectLst/>
              </a:rPr>
              <a:t>Pierri</a:t>
            </a:r>
            <a:r>
              <a:rPr kumimoji="0" lang="en-US" altLang="en-US" sz="1500" i="0" u="none" strike="noStrike" cap="none" normalizeH="0" baseline="0">
                <a:ln>
                  <a:noFill/>
                </a:ln>
                <a:effectLst/>
              </a:rPr>
              <a:t> et al, 2020)</a:t>
            </a:r>
          </a:p>
          <a:p>
            <a:pPr marL="457200" lvl="1" indent="0" eaLnBrk="0" fontAlgn="base" hangingPunct="0">
              <a:spcBef>
                <a:spcPct val="0"/>
              </a:spcBef>
              <a:spcAft>
                <a:spcPts val="600"/>
              </a:spcAft>
              <a:buFontTx/>
              <a:buChar char="•"/>
            </a:pPr>
            <a:r>
              <a:rPr lang="en-US" altLang="en-US" sz="1500"/>
              <a:t>Algorithmic Impact (</a:t>
            </a:r>
            <a:r>
              <a:rPr lang="en-US" altLang="en-US" sz="1500" err="1"/>
              <a:t>Duskin</a:t>
            </a:r>
            <a:r>
              <a:rPr lang="en-US" altLang="en-US" sz="1500"/>
              <a:t> et al, 2024)</a:t>
            </a:r>
          </a:p>
          <a:p>
            <a:pPr marL="457200" lvl="1" indent="0" eaLnBrk="0" fontAlgn="base" hangingPunct="0">
              <a:spcBef>
                <a:spcPct val="0"/>
              </a:spcBef>
              <a:spcAft>
                <a:spcPts val="600"/>
              </a:spcAft>
              <a:buFontTx/>
              <a:buChar char="•"/>
            </a:pPr>
            <a:endParaRPr lang="en-US" altLang="en-US" sz="1500"/>
          </a:p>
          <a:p>
            <a:pPr marL="457200" lvl="1" indent="0" eaLnBrk="0" fontAlgn="base" hangingPunct="0">
              <a:spcBef>
                <a:spcPct val="0"/>
              </a:spcBef>
              <a:spcAft>
                <a:spcPts val="600"/>
              </a:spcAft>
              <a:buFontTx/>
              <a:buChar char="•"/>
            </a:pPr>
            <a:endParaRPr lang="en-US" altLang="en-US" sz="1500"/>
          </a:p>
          <a:p>
            <a:pPr marL="0" indent="0" eaLnBrk="0" fontAlgn="base" hangingPunct="0">
              <a:spcBef>
                <a:spcPct val="0"/>
              </a:spcBef>
              <a:spcAft>
                <a:spcPts val="600"/>
              </a:spcAft>
              <a:buFontTx/>
              <a:buChar char="•"/>
            </a:pPr>
            <a:r>
              <a:rPr lang="en-GB" sz="1500" b="1"/>
              <a:t>Limited focus on British elections</a:t>
            </a:r>
            <a:br>
              <a:rPr lang="en-US" altLang="en-US" sz="1900" b="1">
                <a:latin typeface="Arial" panose="020B0604020202020204" pitchFamily="34" charset="0"/>
              </a:rPr>
            </a:br>
            <a:br>
              <a:rPr lang="en-US" altLang="en-US" sz="1900">
                <a:latin typeface="Arial" panose="020B0604020202020204" pitchFamily="34" charset="0"/>
              </a:rPr>
            </a:br>
            <a:endParaRPr lang="en-US" altLang="en-US" sz="1900">
              <a:latin typeface="Arial" panose="020B0604020202020204" pitchFamily="34" charset="0"/>
            </a:endParaRPr>
          </a:p>
          <a:p>
            <a:pPr marL="457200" lvl="1" indent="0" eaLnBrk="0" fontAlgn="base" hangingPunct="0">
              <a:spcBef>
                <a:spcPct val="0"/>
              </a:spcBef>
              <a:spcAft>
                <a:spcPts val="600"/>
              </a:spcAft>
              <a:buNone/>
            </a:pPr>
            <a:endParaRPr kumimoji="0" lang="en-US" altLang="en-US" sz="1500" i="0" u="none" strike="noStrike" cap="none" normalizeH="0" baseline="0">
              <a:ln>
                <a:noFill/>
              </a:ln>
              <a:effectLst/>
              <a:latin typeface="Arial" panose="020B0604020202020204" pitchFamily="34" charset="0"/>
            </a:endParaRPr>
          </a:p>
          <a:p>
            <a:pPr marL="457200" lvl="1" indent="0" eaLnBrk="0" fontAlgn="base" hangingPunct="0">
              <a:spcBef>
                <a:spcPct val="0"/>
              </a:spcBef>
              <a:spcAft>
                <a:spcPts val="600"/>
              </a:spcAft>
              <a:buNone/>
            </a:pPr>
            <a:endParaRPr lang="en-US" altLang="en-US" sz="1500">
              <a:latin typeface="Arial" panose="020B0604020202020204" pitchFamily="34" charset="0"/>
            </a:endParaRPr>
          </a:p>
          <a:p>
            <a:pPr marL="457200" lvl="1" indent="0" eaLnBrk="0" fontAlgn="base" hangingPunct="0">
              <a:spcBef>
                <a:spcPct val="0"/>
              </a:spcBef>
              <a:spcAft>
                <a:spcPts val="600"/>
              </a:spcAft>
              <a:buNone/>
            </a:pPr>
            <a:endParaRPr kumimoji="0" lang="en-US" altLang="en-US" sz="1500" i="0" u="none" strike="noStrike" cap="none" normalizeH="0" baseline="0">
              <a:ln>
                <a:noFill/>
              </a:ln>
              <a:effectLst/>
              <a:latin typeface="Arial" panose="020B0604020202020204" pitchFamily="34" charset="0"/>
            </a:endParaRPr>
          </a:p>
        </p:txBody>
      </p:sp>
      <p:pic>
        <p:nvPicPr>
          <p:cNvPr id="37" name="Picture 36" descr="Molecular structure and periodic table on a desk">
            <a:extLst>
              <a:ext uri="{FF2B5EF4-FFF2-40B4-BE49-F238E27FC236}">
                <a16:creationId xmlns:a16="http://schemas.microsoft.com/office/drawing/2014/main" id="{E9CF0148-599A-CA04-25FE-19BC2DCE8E3D}"/>
              </a:ext>
            </a:extLst>
          </p:cNvPr>
          <p:cNvPicPr>
            <a:picLocks noChangeAspect="1"/>
          </p:cNvPicPr>
          <p:nvPr/>
        </p:nvPicPr>
        <p:blipFill rotWithShape="1">
          <a:blip r:embed="rId4"/>
          <a:srcRect l="874" r="34910" b="2"/>
          <a:stretch/>
        </p:blipFill>
        <p:spPr>
          <a:xfrm>
            <a:off x="7675658" y="2093976"/>
            <a:ext cx="3941064" cy="4096512"/>
          </a:xfrm>
          <a:prstGeom prst="rect">
            <a:avLst/>
          </a:prstGeom>
        </p:spPr>
      </p:pic>
      <p:pic>
        <p:nvPicPr>
          <p:cNvPr id="31" name="Audio 30">
            <a:extLst>
              <a:ext uri="{FF2B5EF4-FFF2-40B4-BE49-F238E27FC236}">
                <a16:creationId xmlns:a16="http://schemas.microsoft.com/office/drawing/2014/main" id="{1687AFF1-0523-9A21-B99C-B22C6D53A3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48366187"/>
      </p:ext>
    </p:extLst>
  </p:cSld>
  <p:clrMapOvr>
    <a:masterClrMapping/>
  </p:clrMapOvr>
  <mc:AlternateContent xmlns:mc="http://schemas.openxmlformats.org/markup-compatibility/2006">
    <mc:Choice xmlns:p14="http://schemas.microsoft.com/office/powerpoint/2010/main" Requires="p14">
      <p:transition spd="slow" p14:dur="2000" advTm="111338"/>
    </mc:Choice>
    <mc:Fallback>
      <p:transition spd="slow" advTm="111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40269-ECE1-33C5-9ECE-C62297E9C2A4}"/>
              </a:ext>
            </a:extLst>
          </p:cNvPr>
          <p:cNvSpPr>
            <a:spLocks noGrp="1"/>
          </p:cNvSpPr>
          <p:nvPr>
            <p:ph type="title"/>
          </p:nvPr>
        </p:nvSpPr>
        <p:spPr>
          <a:xfrm>
            <a:off x="841248" y="548640"/>
            <a:ext cx="3600860" cy="5431536"/>
          </a:xfrm>
        </p:spPr>
        <p:txBody>
          <a:bodyPr>
            <a:normAutofit/>
          </a:bodyPr>
          <a:lstStyle/>
          <a:p>
            <a:r>
              <a:rPr lang="en-GB" sz="5400"/>
              <a:t>Research Method and strategy</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5143F6-E43F-725A-6C0B-FD5DF458AABF}"/>
              </a:ext>
            </a:extLst>
          </p:cNvPr>
          <p:cNvSpPr>
            <a:spLocks noGrp="1"/>
          </p:cNvSpPr>
          <p:nvPr>
            <p:ph idx="1"/>
          </p:nvPr>
        </p:nvSpPr>
        <p:spPr>
          <a:xfrm>
            <a:off x="5126418" y="552091"/>
            <a:ext cx="6224335" cy="5431536"/>
          </a:xfrm>
        </p:spPr>
        <p:txBody>
          <a:bodyPr anchor="ctr">
            <a:normAutofit/>
          </a:bodyPr>
          <a:lstStyle/>
          <a:p>
            <a:r>
              <a:rPr lang="en-GB" sz="2200"/>
              <a:t>Secondary research, using existing datasets (Twitter Election integrity dataset, UK General election 2019 Twitter dataset, Fake news corpus dataset) to train and test the model. </a:t>
            </a:r>
          </a:p>
          <a:p>
            <a:r>
              <a:rPr lang="en-GB" sz="2200"/>
              <a:t>Advantages – time savings, accessibility, cost reduction and ability to conduct longitudinal studies. (Perez-</a:t>
            </a:r>
            <a:r>
              <a:rPr lang="en-GB" sz="2200" err="1"/>
              <a:t>Sinden</a:t>
            </a:r>
            <a:r>
              <a:rPr lang="en-GB" sz="2200"/>
              <a:t>, 2017).</a:t>
            </a:r>
          </a:p>
          <a:p>
            <a:r>
              <a:rPr lang="en-GB" sz="2200"/>
              <a:t>Disadvantages – potential inappropriateness of the data for the researcher’s specific question, and lack of control over data quality (Perez-</a:t>
            </a:r>
            <a:r>
              <a:rPr lang="en-GB" sz="2200" err="1"/>
              <a:t>Sinden</a:t>
            </a:r>
            <a:r>
              <a:rPr lang="en-GB" sz="2200"/>
              <a:t>, 2017).</a:t>
            </a:r>
          </a:p>
          <a:p>
            <a:r>
              <a:rPr lang="en-GB" sz="2200"/>
              <a:t>Exploratory Archival Research strategy – involves the study of existing data, records, or documents. We are using existing tweets. </a:t>
            </a:r>
          </a:p>
          <a:p>
            <a:endParaRPr lang="en-GB" sz="2200"/>
          </a:p>
        </p:txBody>
      </p:sp>
      <p:pic>
        <p:nvPicPr>
          <p:cNvPr id="64" name="Audio 63">
            <a:extLst>
              <a:ext uri="{FF2B5EF4-FFF2-40B4-BE49-F238E27FC236}">
                <a16:creationId xmlns:a16="http://schemas.microsoft.com/office/drawing/2014/main" id="{FF9EB0EE-79B9-214B-0A8D-4020445D7A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38116273"/>
      </p:ext>
    </p:extLst>
  </p:cSld>
  <p:clrMapOvr>
    <a:masterClrMapping/>
  </p:clrMapOvr>
  <mc:AlternateContent xmlns:mc="http://schemas.openxmlformats.org/markup-compatibility/2006">
    <mc:Choice xmlns:p14="http://schemas.microsoft.com/office/powerpoint/2010/main" Requires="p14">
      <p:transition spd="slow" p14:dur="2000" advTm="76664"/>
    </mc:Choice>
    <mc:Fallback>
      <p:transition spd="slow" advTm="76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506CF-98E3-EFE7-634A-02B775F19B9E}"/>
              </a:ext>
            </a:extLst>
          </p:cNvPr>
          <p:cNvSpPr>
            <a:spLocks noGrp="1"/>
          </p:cNvSpPr>
          <p:nvPr>
            <p:ph type="title"/>
          </p:nvPr>
        </p:nvSpPr>
        <p:spPr>
          <a:xfrm>
            <a:off x="686834" y="1153572"/>
            <a:ext cx="3200400" cy="4461163"/>
          </a:xfrm>
        </p:spPr>
        <p:txBody>
          <a:bodyPr>
            <a:normAutofit/>
          </a:bodyPr>
          <a:lstStyle/>
          <a:p>
            <a:r>
              <a:rPr lang="en-GB">
                <a:solidFill>
                  <a:srgbClr val="FFFFFF"/>
                </a:solidFill>
              </a:rPr>
              <a:t>Methodology and philosophy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0A6B51-5A04-8FF5-B0E9-9F7D901F27A1}"/>
              </a:ext>
            </a:extLst>
          </p:cNvPr>
          <p:cNvSpPr>
            <a:spLocks noGrp="1"/>
          </p:cNvSpPr>
          <p:nvPr>
            <p:ph idx="1"/>
          </p:nvPr>
        </p:nvSpPr>
        <p:spPr>
          <a:xfrm>
            <a:off x="4447308" y="591344"/>
            <a:ext cx="6906491" cy="5585619"/>
          </a:xfrm>
        </p:spPr>
        <p:txBody>
          <a:bodyPr anchor="ctr">
            <a:normAutofit lnSpcReduction="10000"/>
          </a:bodyPr>
          <a:lstStyle/>
          <a:p>
            <a:r>
              <a:rPr lang="en-GB" sz="2600"/>
              <a:t>Qualitative content analysis – systematically examining the textual content of tweets to identify themes and patterns. </a:t>
            </a:r>
          </a:p>
          <a:p>
            <a:r>
              <a:rPr lang="en-GB" sz="2600"/>
              <a:t>Qualitative content analysis allows us to explore deeper meanings and intentions behind language and is also adaptable. (</a:t>
            </a:r>
            <a:r>
              <a:rPr lang="en-GB" sz="2600" err="1"/>
              <a:t>Erlingson</a:t>
            </a:r>
            <a:r>
              <a:rPr lang="en-GB" sz="2600"/>
              <a:t> &amp; </a:t>
            </a:r>
            <a:r>
              <a:rPr lang="en-GB" sz="2600" err="1"/>
              <a:t>Brysiewicz</a:t>
            </a:r>
            <a:r>
              <a:rPr lang="en-GB" sz="2600"/>
              <a:t>, 2017) </a:t>
            </a:r>
          </a:p>
          <a:p>
            <a:r>
              <a:rPr lang="en-GB" sz="2600"/>
              <a:t>Inductive research</a:t>
            </a:r>
          </a:p>
          <a:p>
            <a:r>
              <a:rPr lang="en-GB" sz="2600"/>
              <a:t>The research philosophy guiding the research is interpretivism. </a:t>
            </a:r>
          </a:p>
          <a:p>
            <a:r>
              <a:rPr lang="en-GB" sz="2600"/>
              <a:t>This emphasises that reality is socially constructed and that understanding misinformation requires interpreting the meaning individuals and groups ascribe it to (Chowdhury, 2014).  </a:t>
            </a:r>
          </a:p>
          <a:p>
            <a:pPr marL="0" indent="0">
              <a:buNone/>
            </a:pPr>
            <a:endParaRPr lang="en-GB" sz="2600"/>
          </a:p>
          <a:p>
            <a:endParaRPr lang="en-GB" sz="2600"/>
          </a:p>
        </p:txBody>
      </p:sp>
      <p:pic>
        <p:nvPicPr>
          <p:cNvPr id="68" name="Audio 67">
            <a:extLst>
              <a:ext uri="{FF2B5EF4-FFF2-40B4-BE49-F238E27FC236}">
                <a16:creationId xmlns:a16="http://schemas.microsoft.com/office/drawing/2014/main" id="{5AC0CFC0-C2B9-15E1-1C8B-804A2E928E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72242807"/>
      </p:ext>
    </p:extLst>
  </p:cSld>
  <p:clrMapOvr>
    <a:masterClrMapping/>
  </p:clrMapOvr>
  <mc:AlternateContent xmlns:mc="http://schemas.openxmlformats.org/markup-compatibility/2006">
    <mc:Choice xmlns:p14="http://schemas.microsoft.com/office/powerpoint/2010/main" Requires="p14">
      <p:transition spd="slow" p14:dur="2000" advTm="73888"/>
    </mc:Choice>
    <mc:Fallback>
      <p:transition spd="slow" advTm="73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91D78-0ACB-ECD6-6737-33DADB8C8764}"/>
              </a:ext>
            </a:extLst>
          </p:cNvPr>
          <p:cNvSpPr>
            <a:spLocks noGrp="1"/>
          </p:cNvSpPr>
          <p:nvPr>
            <p:ph type="title"/>
          </p:nvPr>
        </p:nvSpPr>
        <p:spPr>
          <a:xfrm>
            <a:off x="841248" y="548640"/>
            <a:ext cx="3600860" cy="5431536"/>
          </a:xfrm>
        </p:spPr>
        <p:txBody>
          <a:bodyPr>
            <a:normAutofit/>
          </a:bodyPr>
          <a:lstStyle/>
          <a:p>
            <a:r>
              <a:rPr lang="en-GB" sz="4200"/>
              <a:t>Ethical considerations and Risk Assessment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08C685-8D32-6EAC-BBED-B99DC66270B8}"/>
              </a:ext>
            </a:extLst>
          </p:cNvPr>
          <p:cNvSpPr>
            <a:spLocks noGrp="1"/>
          </p:cNvSpPr>
          <p:nvPr>
            <p:ph idx="1"/>
          </p:nvPr>
        </p:nvSpPr>
        <p:spPr>
          <a:xfrm>
            <a:off x="5027713" y="548640"/>
            <a:ext cx="6224335" cy="5431536"/>
          </a:xfrm>
        </p:spPr>
        <p:txBody>
          <a:bodyPr anchor="ctr">
            <a:normAutofit/>
          </a:bodyPr>
          <a:lstStyle/>
          <a:p>
            <a:r>
              <a:rPr lang="en-GB" sz="2200"/>
              <a:t>Informed Consent</a:t>
            </a:r>
          </a:p>
          <a:p>
            <a:r>
              <a:rPr lang="en-GB" sz="2200"/>
              <a:t>Anonymity and Confidentiality</a:t>
            </a:r>
          </a:p>
          <a:p>
            <a:r>
              <a:rPr lang="en-GB" sz="2200"/>
              <a:t>Data Sharing and Storage</a:t>
            </a:r>
          </a:p>
          <a:p>
            <a:r>
              <a:rPr lang="en-GB" sz="2200"/>
              <a:t>Researcher Bias</a:t>
            </a:r>
          </a:p>
        </p:txBody>
      </p:sp>
      <p:pic>
        <p:nvPicPr>
          <p:cNvPr id="36" name="Audio 35">
            <a:extLst>
              <a:ext uri="{FF2B5EF4-FFF2-40B4-BE49-F238E27FC236}">
                <a16:creationId xmlns:a16="http://schemas.microsoft.com/office/drawing/2014/main" id="{40E1C99B-B6E4-D256-4CCE-80D1A1583D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43947814"/>
      </p:ext>
    </p:extLst>
  </p:cSld>
  <p:clrMapOvr>
    <a:masterClrMapping/>
  </p:clrMapOvr>
  <mc:AlternateContent xmlns:mc="http://schemas.openxmlformats.org/markup-compatibility/2006">
    <mc:Choice xmlns:p14="http://schemas.microsoft.com/office/powerpoint/2010/main" Requires="p14">
      <p:transition spd="slow" p14:dur="2000" advTm="85437"/>
    </mc:Choice>
    <mc:Fallback>
      <p:transition spd="slow" advTm="85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DB5249-399A-9AC4-21C2-4042FEE3BC93}"/>
              </a:ext>
            </a:extLst>
          </p:cNvPr>
          <p:cNvSpPr>
            <a:spLocks noGrp="1"/>
          </p:cNvSpPr>
          <p:nvPr>
            <p:ph type="title"/>
          </p:nvPr>
        </p:nvSpPr>
        <p:spPr>
          <a:xfrm>
            <a:off x="1171074" y="1396686"/>
            <a:ext cx="3240506" cy="4064628"/>
          </a:xfrm>
        </p:spPr>
        <p:txBody>
          <a:bodyPr>
            <a:normAutofit/>
          </a:bodyPr>
          <a:lstStyle/>
          <a:p>
            <a:r>
              <a:rPr lang="en-GB">
                <a:solidFill>
                  <a:srgbClr val="FFFFFF"/>
                </a:solidFill>
              </a:rPr>
              <a:t>Artefact</a:t>
            </a:r>
          </a:p>
        </p:txBody>
      </p:sp>
      <p:sp>
        <p:nvSpPr>
          <p:cNvPr id="19" name="Arc 1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643A46-C624-E909-4B7C-F310930ACF27}"/>
              </a:ext>
            </a:extLst>
          </p:cNvPr>
          <p:cNvSpPr>
            <a:spLocks noGrp="1"/>
          </p:cNvSpPr>
          <p:nvPr>
            <p:ph idx="1"/>
          </p:nvPr>
        </p:nvSpPr>
        <p:spPr>
          <a:xfrm>
            <a:off x="5370153" y="1526033"/>
            <a:ext cx="5536397" cy="3935281"/>
          </a:xfrm>
        </p:spPr>
        <p:txBody>
          <a:bodyPr>
            <a:normAutofit/>
          </a:bodyPr>
          <a:lstStyle/>
          <a:p>
            <a:r>
              <a:rPr lang="en-GB" sz="2400"/>
              <a:t>This research will develop and evaluate state-of-the-art deep learning models designed to identify and classify misinformation tweets in British elections in real time. These models will leverage the power of natural language processing (NLP) and machine learning techniques to analyse the textual content of tweets, going beyond simple keyword matching.</a:t>
            </a:r>
          </a:p>
        </p:txBody>
      </p:sp>
      <p:pic>
        <p:nvPicPr>
          <p:cNvPr id="17" name="Audio 16">
            <a:extLst>
              <a:ext uri="{FF2B5EF4-FFF2-40B4-BE49-F238E27FC236}">
                <a16:creationId xmlns:a16="http://schemas.microsoft.com/office/drawing/2014/main" id="{8ED683F8-F19C-4350-136A-CB57FE3FF6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41116168"/>
      </p:ext>
    </p:extLst>
  </p:cSld>
  <p:clrMapOvr>
    <a:masterClrMapping/>
  </p:clrMapOvr>
  <mc:AlternateContent xmlns:mc="http://schemas.openxmlformats.org/markup-compatibility/2006">
    <mc:Choice xmlns:p14="http://schemas.microsoft.com/office/powerpoint/2010/main" Requires="p14">
      <p:transition spd="slow" p14:dur="2000" advTm="21171"/>
    </mc:Choice>
    <mc:Fallback>
      <p:transition spd="slow" advTm="2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51B83-FC38-A920-21E7-D9EA3F93CFBC}"/>
              </a:ext>
            </a:extLst>
          </p:cNvPr>
          <p:cNvSpPr>
            <a:spLocks noGrp="1"/>
          </p:cNvSpPr>
          <p:nvPr>
            <p:ph type="title"/>
          </p:nvPr>
        </p:nvSpPr>
        <p:spPr>
          <a:xfrm>
            <a:off x="841248" y="256032"/>
            <a:ext cx="10506456" cy="1014984"/>
          </a:xfrm>
        </p:spPr>
        <p:txBody>
          <a:bodyPr anchor="b">
            <a:normAutofit/>
          </a:bodyPr>
          <a:lstStyle/>
          <a:p>
            <a:r>
              <a:rPr lang="en-GB"/>
              <a:t>Timeline of proposed activities</a:t>
            </a: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3EF21ECC-11DF-887D-8455-1FB7E40F24A0}"/>
              </a:ext>
            </a:extLst>
          </p:cNvPr>
          <p:cNvGraphicFramePr>
            <a:graphicFrameLocks noGrp="1"/>
          </p:cNvGraphicFramePr>
          <p:nvPr>
            <p:ph idx="1"/>
            <p:extLst>
              <p:ext uri="{D42A27DB-BD31-4B8C-83A1-F6EECF244321}">
                <p14:modId xmlns:p14="http://schemas.microsoft.com/office/powerpoint/2010/main" val="214483220"/>
              </p:ext>
            </p:extLst>
          </p:nvPr>
        </p:nvGraphicFramePr>
        <p:xfrm>
          <a:off x="2504519" y="1926266"/>
          <a:ext cx="7182963" cy="4357540"/>
        </p:xfrm>
        <a:graphic>
          <a:graphicData uri="http://schemas.openxmlformats.org/drawingml/2006/table">
            <a:tbl>
              <a:tblPr>
                <a:tableStyleId>{5C22544A-7EE6-4342-B048-85BDC9FD1C3A}</a:tableStyleId>
              </a:tblPr>
              <a:tblGrid>
                <a:gridCol w="3103035">
                  <a:extLst>
                    <a:ext uri="{9D8B030D-6E8A-4147-A177-3AD203B41FA5}">
                      <a16:colId xmlns:a16="http://schemas.microsoft.com/office/drawing/2014/main" val="1126611256"/>
                    </a:ext>
                  </a:extLst>
                </a:gridCol>
                <a:gridCol w="1435383">
                  <a:extLst>
                    <a:ext uri="{9D8B030D-6E8A-4147-A177-3AD203B41FA5}">
                      <a16:colId xmlns:a16="http://schemas.microsoft.com/office/drawing/2014/main" val="3260275737"/>
                    </a:ext>
                  </a:extLst>
                </a:gridCol>
                <a:gridCol w="1327210">
                  <a:extLst>
                    <a:ext uri="{9D8B030D-6E8A-4147-A177-3AD203B41FA5}">
                      <a16:colId xmlns:a16="http://schemas.microsoft.com/office/drawing/2014/main" val="680581925"/>
                    </a:ext>
                  </a:extLst>
                </a:gridCol>
                <a:gridCol w="1317335">
                  <a:extLst>
                    <a:ext uri="{9D8B030D-6E8A-4147-A177-3AD203B41FA5}">
                      <a16:colId xmlns:a16="http://schemas.microsoft.com/office/drawing/2014/main" val="3583587507"/>
                    </a:ext>
                  </a:extLst>
                </a:gridCol>
              </a:tblGrid>
              <a:tr h="198070">
                <a:tc>
                  <a:txBody>
                    <a:bodyPr/>
                    <a:lstStyle/>
                    <a:p>
                      <a:pPr algn="l" fontAlgn="b"/>
                      <a:r>
                        <a:rPr lang="en-GB" sz="1000" u="none" strike="noStrike">
                          <a:effectLst/>
                        </a:rPr>
                        <a:t>Task</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r>
                        <a:rPr lang="en-GB" sz="1000" u="none" strike="noStrike">
                          <a:effectLst/>
                        </a:rPr>
                        <a:t>Start Date</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r>
                        <a:rPr lang="en-GB" sz="1000" u="none" strike="noStrike">
                          <a:effectLst/>
                        </a:rPr>
                        <a:t>Days needed</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r>
                        <a:rPr lang="en-GB" sz="1000" u="none" strike="noStrike">
                          <a:effectLst/>
                        </a:rPr>
                        <a:t>Completion</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3170727763"/>
                  </a:ext>
                </a:extLst>
              </a:tr>
              <a:tr h="198070">
                <a:tc>
                  <a:txBody>
                    <a:bodyPr/>
                    <a:lstStyle/>
                    <a:p>
                      <a:pPr algn="l" fontAlgn="b"/>
                      <a:r>
                        <a:rPr lang="en-GB" sz="1000" u="none" strike="noStrike">
                          <a:effectLst/>
                        </a:rPr>
                        <a:t>1. Literature Review</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4262569373"/>
                  </a:ext>
                </a:extLst>
              </a:tr>
              <a:tr h="198070">
                <a:tc>
                  <a:txBody>
                    <a:bodyPr/>
                    <a:lstStyle/>
                    <a:p>
                      <a:pPr algn="l" fontAlgn="b"/>
                      <a:r>
                        <a:rPr lang="en-GB" sz="1000" u="none" strike="noStrike">
                          <a:effectLst/>
                        </a:rPr>
                        <a:t>-   Identify relevant literature</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01/03/2024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15/03/2024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793846225"/>
                  </a:ext>
                </a:extLst>
              </a:tr>
              <a:tr h="198070">
                <a:tc>
                  <a:txBody>
                    <a:bodyPr/>
                    <a:lstStyle/>
                    <a:p>
                      <a:pPr algn="l" fontAlgn="b"/>
                      <a:r>
                        <a:rPr lang="en-GB" sz="1000" u="none" strike="noStrike">
                          <a:effectLst/>
                        </a:rPr>
                        <a:t>-   Read and analyse articles</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01/03/2024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15/03/2024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2117090774"/>
                  </a:ext>
                </a:extLst>
              </a:tr>
              <a:tr h="198070">
                <a:tc>
                  <a:txBody>
                    <a:bodyPr/>
                    <a:lstStyle/>
                    <a:p>
                      <a:pPr algn="l" fontAlgn="b"/>
                      <a:r>
                        <a:rPr lang="en-GB" sz="1000" u="none" strike="noStrike">
                          <a:effectLst/>
                        </a:rPr>
                        <a:t>-   Synthesize findings</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15/03/2024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29/03/2024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4291097816"/>
                  </a:ext>
                </a:extLst>
              </a:tr>
              <a:tr h="198070">
                <a:tc gridSpan="2">
                  <a:txBody>
                    <a:bodyPr/>
                    <a:lstStyle/>
                    <a:p>
                      <a:pPr algn="l" fontAlgn="b"/>
                      <a:r>
                        <a:rPr lang="en-GB" sz="1000" u="none" strike="noStrike">
                          <a:effectLst/>
                        </a:rPr>
                        <a:t>2. Dataset Selection and Access</a:t>
                      </a:r>
                      <a:endParaRPr lang="en-GB" sz="1000" b="0" i="0" u="none" strike="noStrike">
                        <a:solidFill>
                          <a:srgbClr val="000000"/>
                        </a:solidFill>
                        <a:effectLst/>
                        <a:latin typeface="Arial" panose="020B0604020202020204" pitchFamily="34" charset="0"/>
                      </a:endParaRPr>
                    </a:p>
                  </a:txBody>
                  <a:tcPr marL="9403" marR="9403" marT="9403" marB="0" anchor="b"/>
                </a:tc>
                <a:tc hMerge="1">
                  <a:txBody>
                    <a:bodyPr/>
                    <a:lstStyle/>
                    <a:p>
                      <a:endParaRPr lang="en-GB"/>
                    </a:p>
                  </a:txBody>
                  <a:tcPr/>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2347789305"/>
                  </a:ext>
                </a:extLst>
              </a:tr>
              <a:tr h="198070">
                <a:tc>
                  <a:txBody>
                    <a:bodyPr/>
                    <a:lstStyle/>
                    <a:p>
                      <a:pPr algn="l" fontAlgn="b"/>
                      <a:r>
                        <a:rPr lang="en-GB" sz="1000" u="none" strike="noStrike">
                          <a:effectLst/>
                        </a:rPr>
                        <a:t>-   Identify suitable datasets</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22/03/2024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05/04/2024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2599780659"/>
                  </a:ext>
                </a:extLst>
              </a:tr>
              <a:tr h="198070">
                <a:tc>
                  <a:txBody>
                    <a:bodyPr/>
                    <a:lstStyle/>
                    <a:p>
                      <a:pPr algn="l" fontAlgn="b"/>
                      <a:r>
                        <a:rPr lang="en-GB" sz="1000" u="none" strike="noStrike">
                          <a:effectLst/>
                        </a:rPr>
                        <a:t>-   Obtain access and permissions</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22/03/2024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05/04/2024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2946732947"/>
                  </a:ext>
                </a:extLst>
              </a:tr>
              <a:tr h="198070">
                <a:tc>
                  <a:txBody>
                    <a:bodyPr/>
                    <a:lstStyle/>
                    <a:p>
                      <a:pPr algn="l" fontAlgn="b"/>
                      <a:r>
                        <a:rPr lang="en-GB" sz="1000" u="none" strike="noStrike">
                          <a:effectLst/>
                        </a:rPr>
                        <a:t>3. Data Preparation</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1114634328"/>
                  </a:ext>
                </a:extLst>
              </a:tr>
              <a:tr h="198070">
                <a:tc>
                  <a:txBody>
                    <a:bodyPr/>
                    <a:lstStyle/>
                    <a:p>
                      <a:pPr algn="l" fontAlgn="b"/>
                      <a:r>
                        <a:rPr lang="en-GB" sz="1000" u="none" strike="noStrike">
                          <a:effectLst/>
                        </a:rPr>
                        <a:t>-   Clean and preprocess data</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05/04/2024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19/04/2024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4281847270"/>
                  </a:ext>
                </a:extLst>
              </a:tr>
              <a:tr h="198070">
                <a:tc>
                  <a:txBody>
                    <a:bodyPr/>
                    <a:lstStyle/>
                    <a:p>
                      <a:pPr algn="l" fontAlgn="b"/>
                      <a:r>
                        <a:rPr lang="en-GB" sz="1000" u="none" strike="noStrike">
                          <a:effectLst/>
                        </a:rPr>
                        <a:t>-   Develop coding framework</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19/04/2024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03/05/2024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3987242188"/>
                  </a:ext>
                </a:extLst>
              </a:tr>
              <a:tr h="198070">
                <a:tc>
                  <a:txBody>
                    <a:bodyPr/>
                    <a:lstStyle/>
                    <a:p>
                      <a:pPr algn="l" fontAlgn="b"/>
                      <a:r>
                        <a:rPr lang="en-GB" sz="1000" u="none" strike="noStrike">
                          <a:effectLst/>
                        </a:rPr>
                        <a:t>4. Qualitative Analysis</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2712482473"/>
                  </a:ext>
                </a:extLst>
              </a:tr>
              <a:tr h="198070">
                <a:tc>
                  <a:txBody>
                    <a:bodyPr/>
                    <a:lstStyle/>
                    <a:p>
                      <a:pPr algn="l" fontAlgn="b"/>
                      <a:r>
                        <a:rPr lang="en-GB" sz="1000" u="none" strike="noStrike">
                          <a:effectLst/>
                        </a:rPr>
                        <a:t>-   Code tweets</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03/05/2024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17/05/2024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3153167719"/>
                  </a:ext>
                </a:extLst>
              </a:tr>
              <a:tr h="198070">
                <a:tc>
                  <a:txBody>
                    <a:bodyPr/>
                    <a:lstStyle/>
                    <a:p>
                      <a:pPr algn="l" fontAlgn="b"/>
                      <a:r>
                        <a:rPr lang="en-GB" sz="1000" u="none" strike="noStrike">
                          <a:effectLst/>
                        </a:rPr>
                        <a:t>-   Identify themes and patterns</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03/05/2024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17/05/2024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3100862125"/>
                  </a:ext>
                </a:extLst>
              </a:tr>
              <a:tr h="198070">
                <a:tc>
                  <a:txBody>
                    <a:bodyPr/>
                    <a:lstStyle/>
                    <a:p>
                      <a:pPr algn="l" fontAlgn="b"/>
                      <a:r>
                        <a:rPr lang="en-GB" sz="1000" u="none" strike="noStrike">
                          <a:effectLst/>
                        </a:rPr>
                        <a:t>-   Conduct discourse analysis</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03/05/2024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17/05/2024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4250126590"/>
                  </a:ext>
                </a:extLst>
              </a:tr>
              <a:tr h="198070">
                <a:tc gridSpan="2">
                  <a:txBody>
                    <a:bodyPr/>
                    <a:lstStyle/>
                    <a:p>
                      <a:pPr algn="l" fontAlgn="b"/>
                      <a:r>
                        <a:rPr lang="en-GB" sz="1000" u="none" strike="noStrike">
                          <a:effectLst/>
                        </a:rPr>
                        <a:t>5. Interpretation and Discussion</a:t>
                      </a:r>
                      <a:endParaRPr lang="en-GB" sz="1000" b="0" i="0" u="none" strike="noStrike">
                        <a:solidFill>
                          <a:srgbClr val="000000"/>
                        </a:solidFill>
                        <a:effectLst/>
                        <a:latin typeface="Arial" panose="020B0604020202020204" pitchFamily="34" charset="0"/>
                      </a:endParaRPr>
                    </a:p>
                  </a:txBody>
                  <a:tcPr marL="9403" marR="9403" marT="9403" marB="0" anchor="b"/>
                </a:tc>
                <a:tc hMerge="1">
                  <a:txBody>
                    <a:bodyPr/>
                    <a:lstStyle/>
                    <a:p>
                      <a:endParaRPr lang="en-GB"/>
                    </a:p>
                  </a:txBody>
                  <a:tcPr/>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1054011232"/>
                  </a:ext>
                </a:extLst>
              </a:tr>
              <a:tr h="198070">
                <a:tc>
                  <a:txBody>
                    <a:bodyPr/>
                    <a:lstStyle/>
                    <a:p>
                      <a:pPr algn="l" fontAlgn="b"/>
                      <a:r>
                        <a:rPr lang="en-GB" sz="1000" u="none" strike="noStrike">
                          <a:effectLst/>
                        </a:rPr>
                        <a:t>-   Interpret findings</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17/05/2024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31/05/2024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4151885113"/>
                  </a:ext>
                </a:extLst>
              </a:tr>
              <a:tr h="198070">
                <a:tc>
                  <a:txBody>
                    <a:bodyPr/>
                    <a:lstStyle/>
                    <a:p>
                      <a:pPr algn="l" fontAlgn="b"/>
                      <a:r>
                        <a:rPr lang="en-GB" sz="1000" u="none" strike="noStrike">
                          <a:effectLst/>
                        </a:rPr>
                        <a:t>-   Relate to existing literature</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17/05/2024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31/05/2024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4264960411"/>
                  </a:ext>
                </a:extLst>
              </a:tr>
              <a:tr h="198070">
                <a:tc gridSpan="2">
                  <a:txBody>
                    <a:bodyPr/>
                    <a:lstStyle/>
                    <a:p>
                      <a:pPr algn="l" fontAlgn="b"/>
                      <a:r>
                        <a:rPr lang="en-GB" sz="1000" u="none" strike="noStrike">
                          <a:effectLst/>
                        </a:rPr>
                        <a:t>6. Write-Up and Presentation</a:t>
                      </a:r>
                      <a:endParaRPr lang="en-GB" sz="1000" b="0" i="0" u="none" strike="noStrike">
                        <a:solidFill>
                          <a:srgbClr val="000000"/>
                        </a:solidFill>
                        <a:effectLst/>
                        <a:latin typeface="Arial" panose="020B0604020202020204" pitchFamily="34" charset="0"/>
                      </a:endParaRPr>
                    </a:p>
                  </a:txBody>
                  <a:tcPr marL="9403" marR="9403" marT="9403" marB="0" anchor="b"/>
                </a:tc>
                <a:tc hMerge="1">
                  <a:txBody>
                    <a:bodyPr/>
                    <a:lstStyle/>
                    <a:p>
                      <a:endParaRPr lang="en-GB"/>
                    </a:p>
                  </a:txBody>
                  <a:tcPr/>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l" fontAlgn="b"/>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3544762668"/>
                  </a:ext>
                </a:extLst>
              </a:tr>
              <a:tr h="198070">
                <a:tc>
                  <a:txBody>
                    <a:bodyPr/>
                    <a:lstStyle/>
                    <a:p>
                      <a:pPr algn="l" fontAlgn="b"/>
                      <a:r>
                        <a:rPr lang="en-GB" sz="1000" u="none" strike="noStrike">
                          <a:effectLst/>
                        </a:rPr>
                        <a:t>-   Draft research paper</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31/05/2024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14/06/2024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87991092"/>
                  </a:ext>
                </a:extLst>
              </a:tr>
              <a:tr h="198070">
                <a:tc>
                  <a:txBody>
                    <a:bodyPr/>
                    <a:lstStyle/>
                    <a:p>
                      <a:pPr algn="l" fontAlgn="b"/>
                      <a:r>
                        <a:rPr lang="en-GB" sz="1000" u="none" strike="noStrike">
                          <a:effectLst/>
                        </a:rPr>
                        <a:t>-   Prepare presentation</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31/05/2024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14/06/2024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3861393744"/>
                  </a:ext>
                </a:extLst>
              </a:tr>
              <a:tr h="198070">
                <a:tc>
                  <a:txBody>
                    <a:bodyPr/>
                    <a:lstStyle/>
                    <a:p>
                      <a:pPr algn="l" fontAlgn="b"/>
                      <a:r>
                        <a:rPr lang="en-GB" sz="1000" u="none" strike="noStrike">
                          <a:effectLst/>
                        </a:rPr>
                        <a:t> - Finalise and submit</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02/06/2024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14</a:t>
                      </a:r>
                      <a:endParaRPr lang="en-GB" sz="1000" b="0" i="0" u="none" strike="noStrike">
                        <a:solidFill>
                          <a:srgbClr val="000000"/>
                        </a:solidFill>
                        <a:effectLst/>
                        <a:latin typeface="Arial" panose="020B0604020202020204" pitchFamily="34" charset="0"/>
                      </a:endParaRPr>
                    </a:p>
                  </a:txBody>
                  <a:tcPr marL="9403" marR="9403" marT="9403" marB="0" anchor="b"/>
                </a:tc>
                <a:tc>
                  <a:txBody>
                    <a:bodyPr/>
                    <a:lstStyle/>
                    <a:p>
                      <a:pPr algn="r" fontAlgn="b"/>
                      <a:r>
                        <a:rPr lang="en-GB" sz="1000" u="none" strike="noStrike">
                          <a:effectLst/>
                        </a:rPr>
                        <a:t>16/06/2024</a:t>
                      </a:r>
                      <a:endParaRPr lang="en-GB" sz="1000" b="0" i="0" u="none" strike="noStrike">
                        <a:solidFill>
                          <a:srgbClr val="000000"/>
                        </a:solidFill>
                        <a:effectLst/>
                        <a:latin typeface="Arial" panose="020B0604020202020204" pitchFamily="34" charset="0"/>
                      </a:endParaRPr>
                    </a:p>
                  </a:txBody>
                  <a:tcPr marL="9403" marR="9403" marT="9403" marB="0" anchor="b"/>
                </a:tc>
                <a:extLst>
                  <a:ext uri="{0D108BD9-81ED-4DB2-BD59-A6C34878D82A}">
                    <a16:rowId xmlns:a16="http://schemas.microsoft.com/office/drawing/2014/main" val="1966090096"/>
                  </a:ext>
                </a:extLst>
              </a:tr>
            </a:tbl>
          </a:graphicData>
        </a:graphic>
      </p:graphicFrame>
      <p:pic>
        <p:nvPicPr>
          <p:cNvPr id="22" name="Audio 21">
            <a:extLst>
              <a:ext uri="{FF2B5EF4-FFF2-40B4-BE49-F238E27FC236}">
                <a16:creationId xmlns:a16="http://schemas.microsoft.com/office/drawing/2014/main" id="{16E6EDDB-0818-7C6E-7CC8-7F42219235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49163327"/>
      </p:ext>
    </p:extLst>
  </p:cSld>
  <p:clrMapOvr>
    <a:masterClrMapping/>
  </p:clrMapOvr>
  <mc:AlternateContent xmlns:mc="http://schemas.openxmlformats.org/markup-compatibility/2006">
    <mc:Choice xmlns:p14="http://schemas.microsoft.com/office/powerpoint/2010/main" Requires="p14">
      <p:transition spd="slow" p14:dur="2000" advTm="21225"/>
    </mc:Choice>
    <mc:Fallback>
      <p:transition spd="slow" advTm="21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6191-F002-1AF0-CD48-B3D384766161}"/>
              </a:ext>
            </a:extLst>
          </p:cNvPr>
          <p:cNvSpPr>
            <a:spLocks noGrp="1"/>
          </p:cNvSpPr>
          <p:nvPr>
            <p:ph type="title"/>
          </p:nvPr>
        </p:nvSpPr>
        <p:spPr/>
        <p:txBody>
          <a:bodyPr/>
          <a:lstStyle/>
          <a:p>
            <a:r>
              <a:rPr lang="en-GB"/>
              <a:t>References</a:t>
            </a:r>
          </a:p>
        </p:txBody>
      </p:sp>
      <p:sp>
        <p:nvSpPr>
          <p:cNvPr id="3" name="Content Placeholder 2">
            <a:extLst>
              <a:ext uri="{FF2B5EF4-FFF2-40B4-BE49-F238E27FC236}">
                <a16:creationId xmlns:a16="http://schemas.microsoft.com/office/drawing/2014/main" id="{1E84C1A9-E353-8187-C110-7474C329BAEE}"/>
              </a:ext>
            </a:extLst>
          </p:cNvPr>
          <p:cNvSpPr>
            <a:spLocks noGrp="1"/>
          </p:cNvSpPr>
          <p:nvPr>
            <p:ph idx="1"/>
          </p:nvPr>
        </p:nvSpPr>
        <p:spPr>
          <a:xfrm>
            <a:off x="785191" y="1812373"/>
            <a:ext cx="10515600" cy="4680502"/>
          </a:xfrm>
        </p:spPr>
        <p:txBody>
          <a:bodyPr>
            <a:noAutofit/>
          </a:bodyPr>
          <a:lstStyle/>
          <a:p>
            <a:r>
              <a:rPr lang="en-GB" sz="1400" err="1"/>
              <a:t>Aïmeur</a:t>
            </a:r>
            <a:r>
              <a:rPr lang="en-GB" sz="1400"/>
              <a:t>, E., Amri, S., &amp; Brassard, G. (2023). Fake news, disinformation and misinformation in social media: a review. </a:t>
            </a:r>
            <a:r>
              <a:rPr lang="en-GB" sz="1400" i="1"/>
              <a:t>Social Network Analysis and Mining</a:t>
            </a:r>
            <a:r>
              <a:rPr lang="en-GB" sz="1400"/>
              <a:t>, 13(30). DOI: </a:t>
            </a:r>
            <a:r>
              <a:rPr lang="en-GB" sz="1400" u="sng" kern="100">
                <a:solidFill>
                  <a:srgbClr val="467886"/>
                </a:solidFill>
                <a:cs typeface="Times New Roman" panose="02020603050405020304" pitchFamily="18" charset="0"/>
                <a:hlinkClick r:id="rId2">
                  <a:extLst>
                    <a:ext uri="{A12FA001-AC4F-418D-AE19-62706E023703}">
                      <ahyp:hlinkClr xmlns:ahyp="http://schemas.microsoft.com/office/drawing/2018/hyperlinkcolor" val="tx"/>
                    </a:ext>
                  </a:extLst>
                </a:hlinkClick>
              </a:rPr>
              <a:t>https://doi.org/10.1007/s13278-023-01028-5</a:t>
            </a:r>
            <a:endParaRPr lang="en-GB" sz="1400" u="sng" kern="100">
              <a:solidFill>
                <a:srgbClr val="467886"/>
              </a:solidFill>
              <a:cs typeface="Times New Roman" panose="02020603050405020304" pitchFamily="18" charset="0"/>
            </a:endParaRPr>
          </a:p>
          <a:p>
            <a:r>
              <a:rPr lang="en-GB" sz="1400" kern="100" err="1">
                <a:effectLst/>
                <a:ea typeface="Aptos" panose="020B0004020202020204" pitchFamily="34" charset="0"/>
                <a:cs typeface="Times New Roman" panose="02020603050405020304" pitchFamily="18" charset="0"/>
              </a:rPr>
              <a:t>Alenezi</a:t>
            </a:r>
            <a:r>
              <a:rPr lang="en-GB" sz="1400" kern="100">
                <a:effectLst/>
                <a:ea typeface="Aptos" panose="020B0004020202020204" pitchFamily="34" charset="0"/>
                <a:cs typeface="Times New Roman" panose="02020603050405020304" pitchFamily="18" charset="0"/>
              </a:rPr>
              <a:t>, M. </a:t>
            </a:r>
            <a:r>
              <a:rPr lang="en-GB" sz="1400" kern="100" err="1">
                <a:effectLst/>
                <a:ea typeface="Aptos" panose="020B0004020202020204" pitchFamily="34" charset="0"/>
                <a:cs typeface="Times New Roman" panose="02020603050405020304" pitchFamily="18" charset="0"/>
              </a:rPr>
              <a:t>Alqenaei</a:t>
            </a:r>
            <a:r>
              <a:rPr lang="en-GB" sz="1400" kern="100">
                <a:effectLst/>
                <a:ea typeface="Aptos" panose="020B0004020202020204" pitchFamily="34" charset="0"/>
                <a:cs typeface="Times New Roman" panose="02020603050405020304" pitchFamily="18" charset="0"/>
              </a:rPr>
              <a:t>, Z.M. (2021) Machine Learning in Detecting Covid-19 Misinformation on Twitter. </a:t>
            </a:r>
            <a:r>
              <a:rPr lang="en-GB" sz="1400" i="1" kern="100">
                <a:effectLst/>
                <a:ea typeface="Aptos" panose="020B0004020202020204" pitchFamily="34" charset="0"/>
                <a:cs typeface="Times New Roman" panose="02020603050405020304" pitchFamily="18" charset="0"/>
              </a:rPr>
              <a:t>Future Internet</a:t>
            </a:r>
            <a:r>
              <a:rPr lang="en-GB" sz="1400" kern="100">
                <a:effectLst/>
                <a:ea typeface="Aptos" panose="020B0004020202020204" pitchFamily="34" charset="0"/>
                <a:cs typeface="Times New Roman" panose="02020603050405020304" pitchFamily="18" charset="0"/>
              </a:rPr>
              <a:t>. 13(10): 244. DOI: </a:t>
            </a:r>
            <a:r>
              <a:rPr lang="en-GB" sz="1400" u="sng" kern="100">
                <a:solidFill>
                  <a:srgbClr val="467886"/>
                </a:solidFill>
                <a:effectLst/>
                <a:ea typeface="Aptos" panose="020B0004020202020204" pitchFamily="34" charset="0"/>
                <a:cs typeface="Times New Roman" panose="02020603050405020304" pitchFamily="18" charset="0"/>
                <a:hlinkClick r:id="rId3"/>
              </a:rPr>
              <a:t>https://doi.org/10.3390/fi13100244</a:t>
            </a:r>
            <a:endParaRPr lang="en-GB" sz="1400" u="sng" kern="100">
              <a:solidFill>
                <a:srgbClr val="467886"/>
              </a:solidFill>
              <a:effectLst/>
              <a:ea typeface="Aptos" panose="020B0004020202020204" pitchFamily="34" charset="0"/>
              <a:cs typeface="Times New Roman" panose="02020603050405020304" pitchFamily="18" charset="0"/>
            </a:endParaRPr>
          </a:p>
          <a:p>
            <a:r>
              <a:rPr lang="en-GB" sz="1400" kern="100">
                <a:cs typeface="Times New Roman" panose="02020603050405020304" pitchFamily="18" charset="0"/>
              </a:rPr>
              <a:t>Alonso, M.A., </a:t>
            </a:r>
            <a:r>
              <a:rPr lang="en-GB" sz="1400" kern="100" err="1">
                <a:cs typeface="Times New Roman" panose="02020603050405020304" pitchFamily="18" charset="0"/>
              </a:rPr>
              <a:t>Vilares</a:t>
            </a:r>
            <a:r>
              <a:rPr lang="en-GB" sz="1400" kern="100">
                <a:cs typeface="Times New Roman" panose="02020603050405020304" pitchFamily="18" charset="0"/>
              </a:rPr>
              <a:t>, D., Gomez-Rodriguez, C. &amp; </a:t>
            </a:r>
            <a:r>
              <a:rPr lang="en-GB" sz="1400" kern="100" err="1">
                <a:cs typeface="Times New Roman" panose="02020603050405020304" pitchFamily="18" charset="0"/>
              </a:rPr>
              <a:t>Vilares</a:t>
            </a:r>
            <a:r>
              <a:rPr lang="en-GB" sz="1400" kern="100">
                <a:cs typeface="Times New Roman" panose="02020603050405020304" pitchFamily="18" charset="0"/>
              </a:rPr>
              <a:t>, J. (2021) Sentiment Analysis for Fake News Detection. </a:t>
            </a:r>
            <a:r>
              <a:rPr lang="en-GB" sz="1400" i="1" kern="100">
                <a:cs typeface="Times New Roman" panose="02020603050405020304" pitchFamily="18" charset="0"/>
              </a:rPr>
              <a:t>Electronics</a:t>
            </a:r>
            <a:r>
              <a:rPr lang="en-GB" sz="1400" kern="100">
                <a:cs typeface="Times New Roman" panose="02020603050405020304" pitchFamily="18" charset="0"/>
              </a:rPr>
              <a:t>. 10. DOI: </a:t>
            </a:r>
            <a:r>
              <a:rPr lang="en-GB" sz="1400" u="sng" kern="100">
                <a:solidFill>
                  <a:srgbClr val="467886"/>
                </a:solidFill>
                <a:cs typeface="Times New Roman" panose="02020603050405020304" pitchFamily="18" charset="0"/>
                <a:hlinkClick r:id="rId4">
                  <a:extLst>
                    <a:ext uri="{A12FA001-AC4F-418D-AE19-62706E023703}">
                      <ahyp:hlinkClr xmlns:ahyp="http://schemas.microsoft.com/office/drawing/2018/hyperlinkcolor" val="tx"/>
                    </a:ext>
                  </a:extLst>
                </a:hlinkClick>
              </a:rPr>
              <a:t>https://doi.org/10.3390/electronics10111348</a:t>
            </a:r>
            <a:endParaRPr lang="en-GB" sz="1400" u="sng" kern="100">
              <a:solidFill>
                <a:srgbClr val="467886"/>
              </a:solidFill>
              <a:cs typeface="Times New Roman" panose="02020603050405020304" pitchFamily="18" charset="0"/>
            </a:endParaRPr>
          </a:p>
          <a:p>
            <a:r>
              <a:rPr lang="en-GB" sz="1400" kern="100">
                <a:cs typeface="Times New Roman" panose="02020603050405020304" pitchFamily="18" charset="0"/>
              </a:rPr>
              <a:t>Chowdhury, M.F. (2014). Interpretivism in Aiding Our Understanding of the Contemporary Social World. </a:t>
            </a:r>
            <a:r>
              <a:rPr lang="en-GB" sz="1400" i="1" kern="100">
                <a:cs typeface="Times New Roman" panose="02020603050405020304" pitchFamily="18" charset="0"/>
              </a:rPr>
              <a:t>Open Journal of Philosophy</a:t>
            </a:r>
            <a:r>
              <a:rPr lang="en-GB" sz="1400" kern="100">
                <a:cs typeface="Times New Roman" panose="02020603050405020304" pitchFamily="18" charset="0"/>
              </a:rPr>
              <a:t>, 4, 432-438.</a:t>
            </a:r>
            <a:endParaRPr lang="en-GB" sz="1400"/>
          </a:p>
          <a:p>
            <a:r>
              <a:rPr lang="en-GB" sz="1400"/>
              <a:t>De Ridder, J. (2021). What's so bad about misinformation?. </a:t>
            </a:r>
            <a:r>
              <a:rPr lang="en-GB" sz="1400" i="1"/>
              <a:t>Inquiry</a:t>
            </a:r>
            <a:r>
              <a:rPr lang="en-GB" sz="1400"/>
              <a:t>, DOI: 10.1080/0020174X.2021.2002187</a:t>
            </a:r>
          </a:p>
          <a:p>
            <a:r>
              <a:rPr lang="en-GB" sz="1400"/>
              <a:t>Doss, C., Mondschein, J., Shu, D. (2023) Deepfakes and scientific knowledge dissemination</a:t>
            </a:r>
            <a:r>
              <a:rPr lang="en-GB" sz="1400" i="1"/>
              <a:t>. Scientific  Reports 13</a:t>
            </a:r>
            <a:r>
              <a:rPr lang="en-GB" sz="1400"/>
              <a:t>, 13429 .DOI: </a:t>
            </a:r>
            <a:r>
              <a:rPr lang="en-GB" sz="1400" u="sng" kern="100">
                <a:solidFill>
                  <a:srgbClr val="467886"/>
                </a:solidFill>
                <a:cs typeface="Times New Roman" panose="02020603050405020304" pitchFamily="18" charset="0"/>
                <a:hlinkClick r:id="rId5">
                  <a:extLst>
                    <a:ext uri="{A12FA001-AC4F-418D-AE19-62706E023703}">
                      <ahyp:hlinkClr xmlns:ahyp="http://schemas.microsoft.com/office/drawing/2018/hyperlinkcolor" val="tx"/>
                    </a:ext>
                  </a:extLst>
                </a:hlinkClick>
              </a:rPr>
              <a:t>https://doi.org/10.1038/s41598-023-39944-3</a:t>
            </a:r>
            <a:endParaRPr lang="en-GB" sz="1400" u="sng" kern="100">
              <a:solidFill>
                <a:srgbClr val="467886"/>
              </a:solidFill>
              <a:cs typeface="Times New Roman" panose="02020603050405020304" pitchFamily="18" charset="0"/>
            </a:endParaRPr>
          </a:p>
          <a:p>
            <a:r>
              <a:rPr lang="en-GB" sz="1400" kern="100" err="1">
                <a:effectLst/>
                <a:ea typeface="Aptos" panose="020B0004020202020204" pitchFamily="34" charset="0"/>
                <a:cs typeface="Times New Roman" panose="02020603050405020304" pitchFamily="18" charset="0"/>
              </a:rPr>
              <a:t>Duskin</a:t>
            </a:r>
            <a:r>
              <a:rPr lang="en-GB" sz="1400" kern="100">
                <a:effectLst/>
                <a:ea typeface="Aptos" panose="020B0004020202020204" pitchFamily="34" charset="0"/>
                <a:cs typeface="Times New Roman" panose="02020603050405020304" pitchFamily="18" charset="0"/>
              </a:rPr>
              <a:t>, K., West, J., 7 Schafer, J., Spiro, E. (2024) Echo Chambers in the Age of Algorithms: An Audit of Twitter’s Friend Recommender System. ACM Web Science Conference. arXiv:2404.06422v1</a:t>
            </a:r>
            <a:endParaRPr lang="en-GB" sz="1400"/>
          </a:p>
          <a:p>
            <a:r>
              <a:rPr lang="en-GB" sz="1400" kern="100" err="1">
                <a:cs typeface="Times New Roman" panose="02020603050405020304" pitchFamily="18" charset="0"/>
              </a:rPr>
              <a:t>Erlingsson</a:t>
            </a:r>
            <a:r>
              <a:rPr lang="en-GB" sz="1400" kern="100">
                <a:cs typeface="Times New Roman" panose="02020603050405020304" pitchFamily="18" charset="0"/>
              </a:rPr>
              <a:t>, C., &amp; </a:t>
            </a:r>
            <a:r>
              <a:rPr lang="en-GB" sz="1400" kern="100" err="1">
                <a:cs typeface="Times New Roman" panose="02020603050405020304" pitchFamily="18" charset="0"/>
              </a:rPr>
              <a:t>Brysiewicz</a:t>
            </a:r>
            <a:r>
              <a:rPr lang="en-GB" sz="1400" kern="100">
                <a:cs typeface="Times New Roman" panose="02020603050405020304" pitchFamily="18" charset="0"/>
              </a:rPr>
              <a:t>, P. (2017). A hands-on guide to doing content analysis. </a:t>
            </a:r>
            <a:r>
              <a:rPr lang="en-GB" sz="1400" i="1" kern="100">
                <a:cs typeface="Times New Roman" panose="02020603050405020304" pitchFamily="18" charset="0"/>
              </a:rPr>
              <a:t>African Journal of Emergency Medicine</a:t>
            </a:r>
            <a:r>
              <a:rPr lang="en-GB" sz="1400" kern="100">
                <a:cs typeface="Times New Roman" panose="02020603050405020304" pitchFamily="18" charset="0"/>
              </a:rPr>
              <a:t>, 7, 93-99</a:t>
            </a:r>
            <a:endParaRPr lang="en-GB" sz="1400"/>
          </a:p>
          <a:p>
            <a:r>
              <a:rPr lang="en-GB" sz="1400" err="1"/>
              <a:t>Fillon</a:t>
            </a:r>
            <a:r>
              <a:rPr lang="en-GB" sz="1400"/>
              <a:t>, M. (2022). The social media cancer misinformation conundrum. CA: </a:t>
            </a:r>
            <a:r>
              <a:rPr lang="en-GB" sz="1400" i="1"/>
              <a:t>A Cancer Journal for Clinicians</a:t>
            </a:r>
            <a:r>
              <a:rPr lang="en-GB" sz="1400"/>
              <a:t>, 72(1), 3-4.</a:t>
            </a:r>
          </a:p>
          <a:p>
            <a:r>
              <a:rPr lang="en-GB" sz="1400" err="1"/>
              <a:t>Gerbina</a:t>
            </a:r>
            <a:r>
              <a:rPr lang="en-GB" sz="1400"/>
              <a:t>, T.V. (2021). Science Disinformation: On the Problem of Fake News. </a:t>
            </a:r>
            <a:r>
              <a:rPr lang="en-GB" sz="1400" i="1"/>
              <a:t>Scientific and Technical Information Processing</a:t>
            </a:r>
            <a:r>
              <a:rPr lang="en-GB" sz="1400"/>
              <a:t>, 48(4), 290–298. DOI: </a:t>
            </a:r>
            <a:r>
              <a:rPr lang="en-GB" sz="1400" u="sng" kern="100">
                <a:solidFill>
                  <a:srgbClr val="467886"/>
                </a:solidFill>
                <a:cs typeface="Times New Roman" panose="02020603050405020304" pitchFamily="18" charset="0"/>
                <a:hlinkClick r:id="rId6">
                  <a:extLst>
                    <a:ext uri="{A12FA001-AC4F-418D-AE19-62706E023703}">
                      <ahyp:hlinkClr xmlns:ahyp="http://schemas.microsoft.com/office/drawing/2018/hyperlinkcolor" val="tx"/>
                    </a:ext>
                  </a:extLst>
                </a:hlinkClick>
              </a:rPr>
              <a:t>https://doi.org/10.3103/S0147688221040092</a:t>
            </a:r>
            <a:endParaRPr lang="en-GB" sz="1400" u="sng" kern="100">
              <a:solidFill>
                <a:srgbClr val="467886"/>
              </a:solidFill>
              <a:cs typeface="Times New Roman" panose="02020603050405020304" pitchFamily="18" charset="0"/>
            </a:endParaRPr>
          </a:p>
        </p:txBody>
      </p:sp>
    </p:spTree>
    <p:extLst>
      <p:ext uri="{BB962C8B-B14F-4D97-AF65-F5344CB8AC3E}">
        <p14:creationId xmlns:p14="http://schemas.microsoft.com/office/powerpoint/2010/main" val="3410215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01F3-F6E8-85B5-6F9C-12FE09338A87}"/>
              </a:ext>
            </a:extLst>
          </p:cNvPr>
          <p:cNvSpPr>
            <a:spLocks noGrp="1"/>
          </p:cNvSpPr>
          <p:nvPr>
            <p:ph type="title"/>
          </p:nvPr>
        </p:nvSpPr>
        <p:spPr/>
        <p:txBody>
          <a:bodyPr/>
          <a:lstStyle/>
          <a:p>
            <a:r>
              <a:rPr lang="en-GB"/>
              <a:t>References (cont.)</a:t>
            </a:r>
          </a:p>
        </p:txBody>
      </p:sp>
      <p:sp>
        <p:nvSpPr>
          <p:cNvPr id="3" name="Content Placeholder 2">
            <a:extLst>
              <a:ext uri="{FF2B5EF4-FFF2-40B4-BE49-F238E27FC236}">
                <a16:creationId xmlns:a16="http://schemas.microsoft.com/office/drawing/2014/main" id="{F3424D65-C4BB-E612-8F55-F5C4E4215AF8}"/>
              </a:ext>
            </a:extLst>
          </p:cNvPr>
          <p:cNvSpPr>
            <a:spLocks noGrp="1"/>
          </p:cNvSpPr>
          <p:nvPr>
            <p:ph idx="1"/>
          </p:nvPr>
        </p:nvSpPr>
        <p:spPr>
          <a:xfrm>
            <a:off x="838200" y="1458774"/>
            <a:ext cx="10515600" cy="4948651"/>
          </a:xfrm>
        </p:spPr>
        <p:txBody>
          <a:bodyPr>
            <a:noAutofit/>
          </a:bodyPr>
          <a:lstStyle/>
          <a:p>
            <a:pPr marL="0" indent="0">
              <a:buNone/>
            </a:pPr>
            <a:endParaRPr lang="en-GB" sz="1200" kern="100">
              <a:cs typeface="Times New Roman" panose="02020603050405020304" pitchFamily="18" charset="0"/>
            </a:endParaRPr>
          </a:p>
          <a:p>
            <a:r>
              <a:rPr lang="en-GB" sz="1200" kern="100" err="1">
                <a:cs typeface="Times New Roman" panose="02020603050405020304" pitchFamily="18" charset="0"/>
              </a:rPr>
              <a:t>Heidari</a:t>
            </a:r>
            <a:r>
              <a:rPr lang="en-GB" sz="1200" kern="100">
                <a:cs typeface="Times New Roman" panose="02020603050405020304" pitchFamily="18" charset="0"/>
              </a:rPr>
              <a:t>, M., Jones, J.H. &amp; </a:t>
            </a:r>
            <a:r>
              <a:rPr lang="en-GB" sz="1200" kern="100" err="1">
                <a:cs typeface="Times New Roman" panose="02020603050405020304" pitchFamily="18" charset="0"/>
              </a:rPr>
              <a:t>Uzuner</a:t>
            </a:r>
            <a:r>
              <a:rPr lang="en-GB" sz="1200" kern="100">
                <a:cs typeface="Times New Roman" panose="02020603050405020304" pitchFamily="18" charset="0"/>
              </a:rPr>
              <a:t>, O. (2022) Online User Profiling to Detect Social Bots on Twitter. DOI: </a:t>
            </a:r>
            <a:r>
              <a:rPr lang="en-GB" sz="1200" kern="100">
                <a:cs typeface="Times New Roman" panose="02020603050405020304" pitchFamily="18" charset="0"/>
                <a:hlinkClick r:id="rId2">
                  <a:extLst>
                    <a:ext uri="{A12FA001-AC4F-418D-AE19-62706E023703}">
                      <ahyp:hlinkClr xmlns:ahyp="http://schemas.microsoft.com/office/drawing/2018/hyperlinkcolor" val="tx"/>
                    </a:ext>
                  </a:extLst>
                </a:hlinkClick>
              </a:rPr>
              <a:t>https://doi.org/10.48550/arXiv.2203.05966</a:t>
            </a:r>
            <a:endParaRPr lang="en-GB" sz="1200" kern="100">
              <a:cs typeface="Times New Roman" panose="02020603050405020304" pitchFamily="18" charset="0"/>
            </a:endParaRPr>
          </a:p>
          <a:p>
            <a:r>
              <a:rPr lang="en-GB" sz="1200" kern="100">
                <a:cs typeface="Times New Roman" panose="02020603050405020304" pitchFamily="18" charset="0"/>
              </a:rPr>
              <a:t>Ilias, L. &amp; </a:t>
            </a:r>
            <a:r>
              <a:rPr lang="en-GB" sz="1200" kern="100" err="1">
                <a:cs typeface="Times New Roman" panose="02020603050405020304" pitchFamily="18" charset="0"/>
              </a:rPr>
              <a:t>Roussaki</a:t>
            </a:r>
            <a:r>
              <a:rPr lang="en-GB" sz="1200" kern="100">
                <a:cs typeface="Times New Roman" panose="02020603050405020304" pitchFamily="18" charset="0"/>
              </a:rPr>
              <a:t>, I. (2021) Detecting malicious activity in Twitter using deep learning techniques. </a:t>
            </a:r>
            <a:r>
              <a:rPr lang="en-GB" sz="1200" i="1" kern="100">
                <a:cs typeface="Times New Roman" panose="02020603050405020304" pitchFamily="18" charset="0"/>
              </a:rPr>
              <a:t>Applied Soft Computing</a:t>
            </a:r>
            <a:r>
              <a:rPr lang="en-GB" sz="1200" kern="100">
                <a:cs typeface="Times New Roman" panose="02020603050405020304" pitchFamily="18" charset="0"/>
              </a:rPr>
              <a:t>. 107. DOI: </a:t>
            </a:r>
            <a:r>
              <a:rPr lang="en-GB" sz="1200" kern="100">
                <a:cs typeface="Times New Roman" panose="02020603050405020304" pitchFamily="18" charset="0"/>
                <a:hlinkClick r:id="rId3">
                  <a:extLst>
                    <a:ext uri="{A12FA001-AC4F-418D-AE19-62706E023703}">
                      <ahyp:hlinkClr xmlns:ahyp="http://schemas.microsoft.com/office/drawing/2018/hyperlinkcolor" val="tx"/>
                    </a:ext>
                  </a:extLst>
                </a:hlinkClick>
              </a:rPr>
              <a:t>https://doi.org/10.1016/j.asoc.2021.107360</a:t>
            </a:r>
            <a:endParaRPr lang="en-GB" sz="1200" kern="100">
              <a:cs typeface="Times New Roman" panose="02020603050405020304" pitchFamily="18" charset="0"/>
            </a:endParaRPr>
          </a:p>
          <a:p>
            <a:r>
              <a:rPr lang="en-GB" sz="1200" kern="100" err="1">
                <a:effectLst/>
                <a:ea typeface="Aptos" panose="020B0004020202020204" pitchFamily="34" charset="0"/>
                <a:cs typeface="Times New Roman" panose="02020603050405020304" pitchFamily="18" charset="0"/>
              </a:rPr>
              <a:t>Janiesch</a:t>
            </a:r>
            <a:r>
              <a:rPr lang="en-GB" sz="1200" kern="100">
                <a:effectLst/>
                <a:ea typeface="Aptos" panose="020B0004020202020204" pitchFamily="34" charset="0"/>
                <a:cs typeface="Times New Roman" panose="02020603050405020304" pitchFamily="18" charset="0"/>
              </a:rPr>
              <a:t>, C., </a:t>
            </a:r>
            <a:r>
              <a:rPr lang="en-GB" sz="1200" kern="100" err="1">
                <a:effectLst/>
                <a:ea typeface="Aptos" panose="020B0004020202020204" pitchFamily="34" charset="0"/>
                <a:cs typeface="Times New Roman" panose="02020603050405020304" pitchFamily="18" charset="0"/>
              </a:rPr>
              <a:t>Zschech</a:t>
            </a:r>
            <a:r>
              <a:rPr lang="en-GB" sz="1200" kern="100">
                <a:effectLst/>
                <a:ea typeface="Aptos" panose="020B0004020202020204" pitchFamily="34" charset="0"/>
                <a:cs typeface="Times New Roman" panose="02020603050405020304" pitchFamily="18" charset="0"/>
              </a:rPr>
              <a:t>, P. &amp; Heinrich, K. (2021) Machine Learning and Deep Learning, </a:t>
            </a:r>
            <a:r>
              <a:rPr lang="en-GB" sz="1200" i="1" kern="100">
                <a:effectLst/>
                <a:ea typeface="Aptos" panose="020B0004020202020204" pitchFamily="34" charset="0"/>
                <a:cs typeface="Times New Roman" panose="02020603050405020304" pitchFamily="18" charset="0"/>
              </a:rPr>
              <a:t>Electronic Markets. </a:t>
            </a:r>
            <a:r>
              <a:rPr lang="en-GB" sz="1200" kern="100">
                <a:effectLst/>
                <a:ea typeface="Aptos" panose="020B0004020202020204" pitchFamily="34" charset="0"/>
                <a:cs typeface="Times New Roman" panose="02020603050405020304" pitchFamily="18" charset="0"/>
              </a:rPr>
              <a:t>31: 685-195, DOI: </a:t>
            </a:r>
            <a:r>
              <a:rPr lang="en-GB" sz="1200" kern="100">
                <a:effectLst/>
                <a:ea typeface="Aptos" panose="020B0004020202020204" pitchFamily="34" charset="0"/>
                <a:cs typeface="Times New Roman" panose="02020603050405020304" pitchFamily="18" charset="0"/>
                <a:hlinkClick r:id="rId4"/>
              </a:rPr>
              <a:t>https://doi.org/10.1007/s12525-021-00475-2</a:t>
            </a:r>
            <a:endParaRPr lang="en-GB" sz="1200" kern="100">
              <a:effectLst/>
              <a:ea typeface="Aptos" panose="020B0004020202020204" pitchFamily="34" charset="0"/>
              <a:cs typeface="Times New Roman" panose="02020603050405020304" pitchFamily="18" charset="0"/>
            </a:endParaRPr>
          </a:p>
          <a:p>
            <a:r>
              <a:rPr lang="en-GB" sz="1200" kern="100">
                <a:cs typeface="Times New Roman" panose="02020603050405020304" pitchFamily="18" charset="0"/>
              </a:rPr>
              <a:t>Khan, W., Daud, A., Khan, K., Muhammad, S., &amp; Haq, R. (2023). Exploring the frontiers of deep learning and natural language processing: A comprehensive overview of key challenges and emerging trends. </a:t>
            </a:r>
            <a:r>
              <a:rPr lang="en-GB" sz="1200" i="1" kern="100">
                <a:cs typeface="Times New Roman" panose="02020603050405020304" pitchFamily="18" charset="0"/>
              </a:rPr>
              <a:t>Natural Language Processing Journal</a:t>
            </a:r>
            <a:r>
              <a:rPr lang="en-GB" sz="1200" kern="100">
                <a:cs typeface="Times New Roman" panose="02020603050405020304" pitchFamily="18" charset="0"/>
              </a:rPr>
              <a:t>, 4, DOI: </a:t>
            </a:r>
            <a:r>
              <a:rPr lang="en-GB" sz="1200">
                <a:hlinkClick r:id="rId5" tooltip="Persistent link using digital object identifier">
                  <a:extLst>
                    <a:ext uri="{A12FA001-AC4F-418D-AE19-62706E023703}">
                      <ahyp:hlinkClr xmlns:ahyp="http://schemas.microsoft.com/office/drawing/2018/hyperlinkcolor" val="tx"/>
                    </a:ext>
                  </a:extLst>
                </a:hlinkClick>
              </a:rPr>
              <a:t>https://doi.org/10.1016/j.nlp.2023.100026</a:t>
            </a:r>
            <a:endParaRPr lang="en-GB" sz="1200"/>
          </a:p>
          <a:p>
            <a:r>
              <a:rPr lang="en-GB" sz="1200" kern="100">
                <a:effectLst/>
                <a:ea typeface="Aptos" panose="020B0004020202020204" pitchFamily="34" charset="0"/>
                <a:cs typeface="Times New Roman" panose="02020603050405020304" pitchFamily="18" charset="0"/>
              </a:rPr>
              <a:t>Leeson, W., Resnick, A. &amp; Rovers, J. (2019) Natural Language Processing (NLP) in Qualitative Public Health Research: A Proof-of-Concept Study. </a:t>
            </a:r>
            <a:r>
              <a:rPr lang="en-GB" sz="1200" i="1" kern="100">
                <a:effectLst/>
                <a:ea typeface="Aptos" panose="020B0004020202020204" pitchFamily="34" charset="0"/>
                <a:cs typeface="Times New Roman" panose="02020603050405020304" pitchFamily="18" charset="0"/>
              </a:rPr>
              <a:t>International Journal of Qualitative Methods. </a:t>
            </a:r>
            <a:r>
              <a:rPr lang="en-GB" sz="1200" kern="100">
                <a:effectLst/>
                <a:ea typeface="Aptos" panose="020B0004020202020204" pitchFamily="34" charset="0"/>
                <a:cs typeface="Times New Roman" panose="02020603050405020304" pitchFamily="18" charset="0"/>
              </a:rPr>
              <a:t>18. DOI: </a:t>
            </a:r>
            <a:r>
              <a:rPr lang="en-GB" sz="1200" kern="100">
                <a:effectLst/>
                <a:ea typeface="Aptos" panose="020B0004020202020204" pitchFamily="34" charset="0"/>
                <a:cs typeface="Times New Roman" panose="02020603050405020304" pitchFamily="18" charset="0"/>
                <a:hlinkClick r:id="rId6"/>
              </a:rPr>
              <a:t>https://doi.org/10.1177/1609406919887021</a:t>
            </a:r>
            <a:endParaRPr lang="en-GB" sz="1200" kern="100">
              <a:effectLst/>
              <a:ea typeface="Aptos" panose="020B0004020202020204" pitchFamily="34" charset="0"/>
              <a:cs typeface="Times New Roman" panose="02020603050405020304" pitchFamily="18" charset="0"/>
            </a:endParaRPr>
          </a:p>
          <a:p>
            <a:r>
              <a:rPr lang="en-GB" sz="1200"/>
              <a:t>Malik, A., Bashir, F., &amp; Mahmood, K. (2023). Antecedents and Consequences of Misinformation Sharing Behaviour Among Adults on Social Media During COVID-19. </a:t>
            </a:r>
            <a:r>
              <a:rPr lang="en-GB" sz="1200" i="1"/>
              <a:t>SAGE Open</a:t>
            </a:r>
            <a:r>
              <a:rPr lang="en-GB" sz="1200"/>
              <a:t>, 13(1), 1–14.DOI:  </a:t>
            </a:r>
            <a:r>
              <a:rPr lang="en-GB" sz="1200">
                <a:hlinkClick r:id="rId7"/>
              </a:rPr>
              <a:t>https://doi.org/10.1177/21582440221147022</a:t>
            </a:r>
            <a:endParaRPr lang="en-GB" sz="1200"/>
          </a:p>
          <a:p>
            <a:r>
              <a:rPr lang="en-GB" sz="1200" kern="100">
                <a:effectLst/>
                <a:ea typeface="Aptos" panose="020B0004020202020204" pitchFamily="34" charset="0"/>
                <a:cs typeface="Times New Roman" panose="02020603050405020304" pitchFamily="18" charset="0"/>
              </a:rPr>
              <a:t>Mu, Y. &amp; </a:t>
            </a:r>
            <a:r>
              <a:rPr lang="en-GB" sz="1200" kern="100" err="1">
                <a:effectLst/>
                <a:ea typeface="Aptos" panose="020B0004020202020204" pitchFamily="34" charset="0"/>
                <a:cs typeface="Times New Roman" panose="02020603050405020304" pitchFamily="18" charset="0"/>
              </a:rPr>
              <a:t>Aletras</a:t>
            </a:r>
            <a:r>
              <a:rPr lang="en-GB" sz="1200" kern="100">
                <a:effectLst/>
                <a:ea typeface="Aptos" panose="020B0004020202020204" pitchFamily="34" charset="0"/>
                <a:cs typeface="Times New Roman" panose="02020603050405020304" pitchFamily="18" charset="0"/>
              </a:rPr>
              <a:t>, N. (2020) Identifying Twitter users who repost unreliable news sources with linguistic information. </a:t>
            </a:r>
            <a:r>
              <a:rPr lang="en-GB" sz="1200" i="1" kern="100">
                <a:effectLst/>
                <a:ea typeface="Aptos" panose="020B0004020202020204" pitchFamily="34" charset="0"/>
                <a:cs typeface="Times New Roman" panose="02020603050405020304" pitchFamily="18" charset="0"/>
              </a:rPr>
              <a:t>Peer J Computer Science. </a:t>
            </a:r>
            <a:r>
              <a:rPr lang="en-GB" sz="1200" kern="100">
                <a:effectLst/>
                <a:ea typeface="Aptos" panose="020B0004020202020204" pitchFamily="34" charset="0"/>
                <a:cs typeface="Times New Roman" panose="02020603050405020304" pitchFamily="18" charset="0"/>
              </a:rPr>
              <a:t>DOI: DOI 10.7717/peerj-cs.325</a:t>
            </a:r>
            <a:endParaRPr lang="en-GB" sz="1200"/>
          </a:p>
          <a:p>
            <a:r>
              <a:rPr lang="en-GB" sz="1200"/>
              <a:t>Olan, F., </a:t>
            </a:r>
            <a:r>
              <a:rPr lang="en-GB" sz="1200" err="1"/>
              <a:t>Jayawickrama</a:t>
            </a:r>
            <a:r>
              <a:rPr lang="en-GB" sz="1200"/>
              <a:t>, U., </a:t>
            </a:r>
            <a:r>
              <a:rPr lang="en-GB" sz="1200" err="1"/>
              <a:t>Arakpogun</a:t>
            </a:r>
            <a:r>
              <a:rPr lang="en-GB" sz="1200"/>
              <a:t>, E. O., </a:t>
            </a:r>
            <a:r>
              <a:rPr lang="en-GB" sz="1200" err="1"/>
              <a:t>Suklan</a:t>
            </a:r>
            <a:r>
              <a:rPr lang="en-GB" sz="1200"/>
              <a:t>, J., &amp; Liu, S. (2024). Fake news on social media: The impact on society. </a:t>
            </a:r>
            <a:r>
              <a:rPr lang="en-GB" sz="1200" i="1"/>
              <a:t>Information Systems Frontiers</a:t>
            </a:r>
            <a:r>
              <a:rPr lang="en-GB" sz="1200"/>
              <a:t>, 26, 443–458. DOI: </a:t>
            </a:r>
            <a:r>
              <a:rPr lang="en-GB" sz="1200">
                <a:hlinkClick r:id="rId8"/>
              </a:rPr>
              <a:t>https://doi.org/10.1007/s10796-022-10242-z</a:t>
            </a:r>
            <a:endParaRPr lang="en-GB" sz="1200"/>
          </a:p>
          <a:p>
            <a:r>
              <a:rPr lang="en-GB" sz="1200" kern="100">
                <a:cs typeface="Times New Roman" panose="02020603050405020304" pitchFamily="18" charset="0"/>
              </a:rPr>
              <a:t>Perez-</a:t>
            </a:r>
            <a:r>
              <a:rPr lang="en-GB" sz="1200" kern="100" err="1">
                <a:cs typeface="Times New Roman" panose="02020603050405020304" pitchFamily="18" charset="0"/>
              </a:rPr>
              <a:t>Sindin</a:t>
            </a:r>
            <a:r>
              <a:rPr lang="en-GB" sz="1200" kern="100">
                <a:cs typeface="Times New Roman" panose="02020603050405020304" pitchFamily="18" charset="0"/>
              </a:rPr>
              <a:t>, X. (2017). Secondary Data. In Allen, M. (Ed.), </a:t>
            </a:r>
            <a:r>
              <a:rPr lang="en-GB" sz="1200" i="1" kern="100">
                <a:cs typeface="Times New Roman" panose="02020603050405020304" pitchFamily="18" charset="0"/>
              </a:rPr>
              <a:t>The SAGE </a:t>
            </a:r>
            <a:r>
              <a:rPr lang="en-GB" sz="1200" i="1" kern="100" err="1">
                <a:cs typeface="Times New Roman" panose="02020603050405020304" pitchFamily="18" charset="0"/>
              </a:rPr>
              <a:t>Encyclopedia</a:t>
            </a:r>
            <a:r>
              <a:rPr lang="en-GB" sz="1200" i="1" kern="100">
                <a:cs typeface="Times New Roman" panose="02020603050405020304" pitchFamily="18" charset="0"/>
              </a:rPr>
              <a:t> of Communication Research Methods</a:t>
            </a:r>
            <a:r>
              <a:rPr lang="en-GB" sz="1200" kern="100">
                <a:cs typeface="Times New Roman" panose="02020603050405020304" pitchFamily="18" charset="0"/>
              </a:rPr>
              <a:t>. SAGE Publications, Inc. DOI: </a:t>
            </a:r>
            <a:r>
              <a:rPr lang="en-GB" sz="1200" kern="100">
                <a:cs typeface="Times New Roman" panose="02020603050405020304" pitchFamily="18" charset="0"/>
                <a:hlinkClick r:id="rId9">
                  <a:extLst>
                    <a:ext uri="{A12FA001-AC4F-418D-AE19-62706E023703}">
                      <ahyp:hlinkClr xmlns:ahyp="http://schemas.microsoft.com/office/drawing/2018/hyperlinkcolor" val="tx"/>
                    </a:ext>
                  </a:extLst>
                </a:hlinkClick>
              </a:rPr>
              <a:t>http://dx.doi.org/10.4135/9781483381411.n557</a:t>
            </a:r>
            <a:endParaRPr lang="en-GB" sz="1200"/>
          </a:p>
          <a:p>
            <a:r>
              <a:rPr lang="en-GB" sz="1200" kern="100" err="1">
                <a:effectLst/>
                <a:ea typeface="Aptos" panose="020B0004020202020204" pitchFamily="34" charset="0"/>
                <a:cs typeface="Times New Roman" panose="02020603050405020304" pitchFamily="18" charset="0"/>
              </a:rPr>
              <a:t>Pierri</a:t>
            </a:r>
            <a:r>
              <a:rPr lang="en-GB" sz="1200" kern="100">
                <a:effectLst/>
                <a:ea typeface="Aptos" panose="020B0004020202020204" pitchFamily="34" charset="0"/>
                <a:cs typeface="Times New Roman" panose="02020603050405020304" pitchFamily="18" charset="0"/>
              </a:rPr>
              <a:t>, F., </a:t>
            </a:r>
            <a:r>
              <a:rPr lang="en-GB" sz="1200" kern="100" err="1">
                <a:effectLst/>
                <a:ea typeface="Aptos" panose="020B0004020202020204" pitchFamily="34" charset="0"/>
                <a:cs typeface="Times New Roman" panose="02020603050405020304" pitchFamily="18" charset="0"/>
              </a:rPr>
              <a:t>Piccardi</a:t>
            </a:r>
            <a:r>
              <a:rPr lang="en-GB" sz="1200" kern="100">
                <a:effectLst/>
                <a:ea typeface="Aptos" panose="020B0004020202020204" pitchFamily="34" charset="0"/>
                <a:cs typeface="Times New Roman" panose="02020603050405020304" pitchFamily="18" charset="0"/>
              </a:rPr>
              <a:t>, C. &amp; Ceri, S. (2020) A multi-layer approach to disinformation detection in US and Italian news spreading on Twitter. </a:t>
            </a:r>
            <a:r>
              <a:rPr lang="en-GB" sz="1200" i="1" kern="100">
                <a:effectLst/>
                <a:ea typeface="Aptos" panose="020B0004020202020204" pitchFamily="34" charset="0"/>
                <a:cs typeface="Times New Roman" panose="02020603050405020304" pitchFamily="18" charset="0"/>
              </a:rPr>
              <a:t>EPJ Data Science </a:t>
            </a:r>
            <a:r>
              <a:rPr lang="en-GB" sz="1200" kern="100">
                <a:effectLst/>
                <a:ea typeface="Aptos" panose="020B0004020202020204" pitchFamily="34" charset="0"/>
                <a:cs typeface="Times New Roman" panose="02020603050405020304" pitchFamily="18" charset="0"/>
              </a:rPr>
              <a:t>9. DOI: </a:t>
            </a:r>
            <a:r>
              <a:rPr lang="en-GB" sz="1200" kern="100">
                <a:effectLst/>
                <a:ea typeface="Aptos" panose="020B0004020202020204" pitchFamily="34" charset="0"/>
                <a:cs typeface="Times New Roman" panose="02020603050405020304" pitchFamily="18" charset="0"/>
                <a:hlinkClick r:id="rId10"/>
              </a:rPr>
              <a:t>https://doi.org/10.1140/epjds/s13688-020-00253-8</a:t>
            </a:r>
            <a:endParaRPr lang="en-GB" sz="1200" kern="100">
              <a:effectLst/>
              <a:ea typeface="Aptos" panose="020B0004020202020204" pitchFamily="34" charset="0"/>
              <a:cs typeface="Times New Roman" panose="02020603050405020304" pitchFamily="18" charset="0"/>
            </a:endParaRPr>
          </a:p>
          <a:p>
            <a:endParaRPr lang="en-GB" sz="1200"/>
          </a:p>
          <a:p>
            <a:endParaRPr lang="en-GB" sz="1200" kern="100">
              <a:effectLst/>
              <a:ea typeface="Aptos" panose="020B0004020202020204" pitchFamily="34" charset="0"/>
              <a:cs typeface="Times New Roman" panose="02020603050405020304" pitchFamily="18" charset="0"/>
            </a:endParaRPr>
          </a:p>
          <a:p>
            <a:endParaRPr lang="en-GB" sz="1200"/>
          </a:p>
          <a:p>
            <a:endParaRPr lang="en-GB" sz="1200"/>
          </a:p>
        </p:txBody>
      </p:sp>
    </p:spTree>
    <p:extLst>
      <p:ext uri="{BB962C8B-B14F-4D97-AF65-F5344CB8AC3E}">
        <p14:creationId xmlns:p14="http://schemas.microsoft.com/office/powerpoint/2010/main" val="4268097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5913-35D0-FAB8-7CE0-A35A02CB8183}"/>
              </a:ext>
            </a:extLst>
          </p:cNvPr>
          <p:cNvSpPr>
            <a:spLocks noGrp="1"/>
          </p:cNvSpPr>
          <p:nvPr>
            <p:ph type="title"/>
          </p:nvPr>
        </p:nvSpPr>
        <p:spPr/>
        <p:txBody>
          <a:bodyPr/>
          <a:lstStyle/>
          <a:p>
            <a:r>
              <a:rPr lang="en-GB"/>
              <a:t>References (cont.)</a:t>
            </a:r>
          </a:p>
        </p:txBody>
      </p:sp>
      <p:sp>
        <p:nvSpPr>
          <p:cNvPr id="3" name="Content Placeholder 2">
            <a:extLst>
              <a:ext uri="{FF2B5EF4-FFF2-40B4-BE49-F238E27FC236}">
                <a16:creationId xmlns:a16="http://schemas.microsoft.com/office/drawing/2014/main" id="{61541F17-F28C-B9E6-56AE-6C2A8B073319}"/>
              </a:ext>
            </a:extLst>
          </p:cNvPr>
          <p:cNvSpPr>
            <a:spLocks noGrp="1"/>
          </p:cNvSpPr>
          <p:nvPr>
            <p:ph idx="1"/>
          </p:nvPr>
        </p:nvSpPr>
        <p:spPr/>
        <p:txBody>
          <a:bodyPr>
            <a:normAutofit fontScale="85000" lnSpcReduction="10000"/>
          </a:bodyPr>
          <a:lstStyle/>
          <a:p>
            <a:r>
              <a:rPr lang="en-GB" sz="1800" kern="100" err="1">
                <a:effectLst/>
                <a:latin typeface="Arial" panose="020B0604020202020204" pitchFamily="34" charset="0"/>
                <a:ea typeface="Aptos" panose="020B0004020202020204" pitchFamily="34" charset="0"/>
                <a:cs typeface="Times New Roman" panose="02020603050405020304" pitchFamily="18" charset="0"/>
              </a:rPr>
              <a:t>Puraivan</a:t>
            </a:r>
            <a:r>
              <a:rPr lang="en-GB" sz="1800" kern="100">
                <a:effectLst/>
                <a:latin typeface="Arial" panose="020B0604020202020204" pitchFamily="34" charset="0"/>
                <a:ea typeface="Aptos" panose="020B0004020202020204" pitchFamily="34" charset="0"/>
                <a:cs typeface="Times New Roman" panose="02020603050405020304" pitchFamily="18" charset="0"/>
              </a:rPr>
              <a:t>, E, Godoy, E., </a:t>
            </a:r>
            <a:r>
              <a:rPr lang="en-GB" sz="1800" kern="100" err="1">
                <a:effectLst/>
                <a:latin typeface="Arial" panose="020B0604020202020204" pitchFamily="34" charset="0"/>
                <a:ea typeface="Aptos" panose="020B0004020202020204" pitchFamily="34" charset="0"/>
                <a:cs typeface="Times New Roman" panose="02020603050405020304" pitchFamily="18" charset="0"/>
              </a:rPr>
              <a:t>Riquelme</a:t>
            </a:r>
            <a:r>
              <a:rPr lang="en-GB" sz="1800" kern="100">
                <a:effectLst/>
                <a:latin typeface="Arial" panose="020B0604020202020204" pitchFamily="34" charset="0"/>
                <a:ea typeface="Aptos" panose="020B0004020202020204" pitchFamily="34" charset="0"/>
                <a:cs typeface="Times New Roman" panose="02020603050405020304" pitchFamily="18" charset="0"/>
              </a:rPr>
              <a:t>, F &amp; Salas, R. (2021) "Fake news detection on Twitter using a data mining framework based on explainable machine learning techniques," 11th International Conference of Pattern Recognition Systems (ICPRS 2021), Online Conference, 2021, pp. 157-162, </a:t>
            </a:r>
            <a:r>
              <a:rPr lang="en-GB" sz="1800" kern="100" err="1">
                <a:effectLst/>
                <a:latin typeface="Arial" panose="020B0604020202020204" pitchFamily="34" charset="0"/>
                <a:ea typeface="Aptos" panose="020B0004020202020204" pitchFamily="34" charset="0"/>
                <a:cs typeface="Times New Roman" panose="02020603050405020304" pitchFamily="18" charset="0"/>
              </a:rPr>
              <a:t>doi</a:t>
            </a:r>
            <a:r>
              <a:rPr lang="en-GB" sz="1800" kern="100">
                <a:effectLst/>
                <a:latin typeface="Arial" panose="020B0604020202020204" pitchFamily="34" charset="0"/>
                <a:ea typeface="Aptos" panose="020B0004020202020204" pitchFamily="34" charset="0"/>
                <a:cs typeface="Times New Roman" panose="02020603050405020304" pitchFamily="18" charset="0"/>
              </a:rPr>
              <a:t>: 10.1049/icp.2021.1450.</a:t>
            </a:r>
          </a:p>
          <a:p>
            <a:r>
              <a:rPr lang="en-GB" sz="1800"/>
              <a:t>Roberts-</a:t>
            </a:r>
            <a:r>
              <a:rPr lang="en-GB" sz="1800" err="1"/>
              <a:t>Ingleson</a:t>
            </a:r>
            <a:r>
              <a:rPr lang="en-GB" sz="1800"/>
              <a:t>, E. M., &amp; McCann, W. S. (2023). The Link between Misinformation and Radicalisation: Current Knowledge and Areas for Future Inquiry. </a:t>
            </a:r>
            <a:r>
              <a:rPr lang="en-GB" sz="1800" i="1"/>
              <a:t>Perspectives on Terrorism</a:t>
            </a:r>
            <a:r>
              <a:rPr lang="en-GB" sz="1800"/>
              <a:t>, 17(1), 36–49. DOI: </a:t>
            </a:r>
            <a:r>
              <a:rPr lang="en-GB" sz="1800">
                <a:hlinkClick r:id="rId2">
                  <a:extLst>
                    <a:ext uri="{A12FA001-AC4F-418D-AE19-62706E023703}">
                      <ahyp:hlinkClr xmlns:ahyp="http://schemas.microsoft.com/office/drawing/2018/hyperlinkcolor" val="tx"/>
                    </a:ext>
                  </a:extLst>
                </a:hlinkClick>
              </a:rPr>
              <a:t>https://doi.org/10.2307/27209215</a:t>
            </a:r>
            <a:endParaRPr lang="en-GB" sz="1800"/>
          </a:p>
          <a:p>
            <a:r>
              <a:rPr lang="en-GB" sz="1800"/>
              <a:t>Sarwar, M.N., </a:t>
            </a:r>
            <a:r>
              <a:rPr lang="en-GB" sz="1800" err="1"/>
              <a:t>Ulamin</a:t>
            </a:r>
            <a:r>
              <a:rPr lang="en-GB" sz="1800"/>
              <a:t>, R. &amp; Jabeen, S. (2022) An Ensemble Approach to </a:t>
            </a:r>
            <a:r>
              <a:rPr lang="en-GB" sz="1800" err="1"/>
              <a:t>Detech</a:t>
            </a:r>
            <a:r>
              <a:rPr lang="en-GB" sz="1800"/>
              <a:t> Fake News Spreaders on Twitter. International Journal of Computer Science and Network Security, 22(5). DOI: </a:t>
            </a:r>
            <a:r>
              <a:rPr lang="en-GB" sz="1800">
                <a:hlinkClick r:id="rId3">
                  <a:extLst>
                    <a:ext uri="{A12FA001-AC4F-418D-AE19-62706E023703}">
                      <ahyp:hlinkClr xmlns:ahyp="http://schemas.microsoft.com/office/drawing/2018/hyperlinkcolor" val="tx"/>
                    </a:ext>
                  </a:extLst>
                </a:hlinkClick>
              </a:rPr>
              <a:t>https://doi.org/10.22937/IJCSNS.2022.22.5.41</a:t>
            </a:r>
            <a:endParaRPr lang="en-GB" sz="1800" u="sng" kern="100">
              <a:solidFill>
                <a:srgbClr val="467886"/>
              </a:solidFill>
              <a:latin typeface="Arial" panose="020B0604020202020204" pitchFamily="34" charset="0"/>
              <a:ea typeface="Aptos" panose="020B0004020202020204" pitchFamily="34" charset="0"/>
              <a:cs typeface="Times New Roman" panose="02020603050405020304" pitchFamily="18" charset="0"/>
            </a:endParaRPr>
          </a:p>
          <a:p>
            <a:r>
              <a:rPr lang="en-GB" sz="1800"/>
              <a:t>Serrano-</a:t>
            </a:r>
            <a:r>
              <a:rPr lang="en-GB" sz="1800" err="1"/>
              <a:t>Puche</a:t>
            </a:r>
            <a:r>
              <a:rPr lang="en-GB" sz="1800"/>
              <a:t>, J., Rodríguez-Salcedo, N., &amp; Martínez-Costa, M.-P. (2023). Trust, disinformation, and digital media: Perceptions and expectations about news in a polarised environment. </a:t>
            </a:r>
            <a:r>
              <a:rPr lang="en-GB" sz="1800" i="1" err="1"/>
              <a:t>Profesional</a:t>
            </a:r>
            <a:r>
              <a:rPr lang="en-GB" sz="1800" i="1"/>
              <a:t> de la </a:t>
            </a:r>
            <a:r>
              <a:rPr lang="en-GB" sz="1800" i="1" err="1"/>
              <a:t>Información</a:t>
            </a:r>
            <a:r>
              <a:rPr lang="en-GB" sz="1800"/>
              <a:t>, </a:t>
            </a:r>
            <a:r>
              <a:rPr lang="en-GB" sz="1800" i="1"/>
              <a:t>32</a:t>
            </a:r>
            <a:r>
              <a:rPr lang="en-GB" sz="1800"/>
              <a:t>(5), e320518. DOI: </a:t>
            </a:r>
            <a:r>
              <a:rPr lang="en-GB" sz="1800">
                <a:hlinkClick r:id="rId4"/>
              </a:rPr>
              <a:t>https://doi.org/10.3145/epi.2023.sep.18</a:t>
            </a:r>
            <a:endParaRPr lang="en-GB" sz="1800"/>
          </a:p>
          <a:p>
            <a:r>
              <a:rPr lang="en-GB" sz="1800" err="1"/>
              <a:t>Torshin</a:t>
            </a:r>
            <a:r>
              <a:rPr lang="en-GB" sz="1800"/>
              <a:t>, I. (2023) 'Deep Learning for Natural Language Processing: Current Trends and Future Directions’, </a:t>
            </a:r>
            <a:r>
              <a:rPr lang="en-GB" sz="1800" i="1"/>
              <a:t>Cosmic Bulletin of Business Management</a:t>
            </a:r>
            <a:r>
              <a:rPr lang="en-GB" sz="1800"/>
              <a:t> 2(1). DOI: 10.13140/RG.2.2.25409.53602</a:t>
            </a:r>
          </a:p>
          <a:p>
            <a:r>
              <a:rPr lang="en-GB" sz="1800"/>
              <a:t>Wang, T.-L. (2018). Does Fake News Matter to Election Outcomes? The Case Study of Taiwan’s 2018 Local Elections. </a:t>
            </a:r>
            <a:r>
              <a:rPr lang="en-GB" sz="1800" i="1"/>
              <a:t>Journal of Information Technology &amp; Politics.</a:t>
            </a:r>
            <a:r>
              <a:rPr lang="en-GB" sz="1800"/>
              <a:t> DOI: </a:t>
            </a:r>
            <a:r>
              <a:rPr lang="en-GB" sz="1800">
                <a:hlinkClick r:id="rId5">
                  <a:extLst>
                    <a:ext uri="{A12FA001-AC4F-418D-AE19-62706E023703}">
                      <ahyp:hlinkClr xmlns:ahyp="http://schemas.microsoft.com/office/drawing/2018/hyperlinkcolor" val="tx"/>
                    </a:ext>
                  </a:extLst>
                </a:hlinkClick>
              </a:rPr>
              <a:t>https://doi.org/10.15206/ajpor.2020.8.2.67</a:t>
            </a:r>
            <a:endParaRPr lang="en-GB" sz="1800"/>
          </a:p>
          <a:p>
            <a:r>
              <a:rPr lang="en-GB" sz="1800"/>
              <a:t>Zhou, J., Zhang, Y., Luo, Q., Parker, A. G., &amp; De Choudhury, M. (2023). Synthetic Lies: Understanding AI-Generated Misinformation and Evaluating Algorithmic and Human Solutions. In Proceedings of the </a:t>
            </a:r>
            <a:r>
              <a:rPr lang="en-GB" sz="1800" i="1"/>
              <a:t>2023 CHI Conference on Human Factors in Computing Systems </a:t>
            </a:r>
            <a:r>
              <a:rPr lang="en-GB" sz="1800"/>
              <a:t>(CHI '23), April 23–28, 2023, Hamburg, Germany. ACM, New York, NY, USA. DOI:  </a:t>
            </a:r>
            <a:r>
              <a:rPr lang="en-GB" sz="1800">
                <a:hlinkClick r:id="rId6">
                  <a:extLst>
                    <a:ext uri="{A12FA001-AC4F-418D-AE19-62706E023703}">
                      <ahyp:hlinkClr xmlns:ahyp="http://schemas.microsoft.com/office/drawing/2018/hyperlinkcolor" val="tx"/>
                    </a:ext>
                  </a:extLst>
                </a:hlinkClick>
              </a:rPr>
              <a:t>https://doi.org/10.1145/3544548.3581318</a:t>
            </a:r>
            <a:endParaRPr lang="en-GB" sz="1800"/>
          </a:p>
          <a:p>
            <a:endParaRPr lang="en-GB" sz="1800" kern="100">
              <a:latin typeface="Arial" panose="020B0604020202020204" pitchFamily="34" charset="0"/>
              <a:ea typeface="Aptos" panose="020B0004020202020204" pitchFamily="34" charset="0"/>
              <a:cs typeface="Times New Roman" panose="02020603050405020304" pitchFamily="18" charset="0"/>
            </a:endParaRPr>
          </a:p>
          <a:p>
            <a:endParaRPr lang="en-GB" sz="1800" u="sng" kern="100">
              <a:solidFill>
                <a:srgbClr val="467886"/>
              </a:solidFill>
              <a:latin typeface="Arial" panose="020B0604020202020204" pitchFamily="34" charset="0"/>
              <a:ea typeface="Aptos" panose="020B0004020202020204" pitchFamily="34" charset="0"/>
              <a:cs typeface="Times New Roman" panose="02020603050405020304" pitchFamily="18" charset="0"/>
            </a:endParaRPr>
          </a:p>
          <a:p>
            <a:endParaRPr lang="en-GB" sz="1800" u="sng" kern="100">
              <a:solidFill>
                <a:srgbClr val="467886"/>
              </a:solidFill>
              <a:latin typeface="Arial" panose="020B0604020202020204" pitchFamily="34" charset="0"/>
              <a:ea typeface="Aptos" panose="020B0004020202020204" pitchFamily="34" charset="0"/>
              <a:cs typeface="Times New Roman" panose="02020603050405020304" pitchFamily="18" charset="0"/>
            </a:endParaRPr>
          </a:p>
          <a:p>
            <a:endParaRPr lang="en-GB" sz="1800" u="sng" kern="100">
              <a:solidFill>
                <a:srgbClr val="467886"/>
              </a:solidFill>
              <a:latin typeface="Arial" panose="020B0604020202020204" pitchFamily="34" charset="0"/>
              <a:ea typeface="Aptos" panose="020B0004020202020204" pitchFamily="34" charset="0"/>
              <a:cs typeface="Times New Roman" panose="02020603050405020304" pitchFamily="18" charset="0"/>
            </a:endParaRPr>
          </a:p>
          <a:p>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GB" sz="1800" kern="100">
              <a:latin typeface="Arial" panose="020B0604020202020204" pitchFamily="34" charset="0"/>
              <a:ea typeface="Aptos" panose="020B0004020202020204" pitchFamily="34" charset="0"/>
              <a:cs typeface="Times New Roman" panose="02020603050405020304" pitchFamily="18" charset="0"/>
            </a:endParaRPr>
          </a:p>
          <a:p>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GB"/>
          </a:p>
        </p:txBody>
      </p:sp>
    </p:spTree>
    <p:extLst>
      <p:ext uri="{BB962C8B-B14F-4D97-AF65-F5344CB8AC3E}">
        <p14:creationId xmlns:p14="http://schemas.microsoft.com/office/powerpoint/2010/main" val="2890566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4D357-5F73-815A-9F45-AED2051E5D5B}"/>
              </a:ext>
            </a:extLst>
          </p:cNvPr>
          <p:cNvSpPr>
            <a:spLocks noGrp="1"/>
          </p:cNvSpPr>
          <p:nvPr>
            <p:ph type="title"/>
          </p:nvPr>
        </p:nvSpPr>
        <p:spPr>
          <a:xfrm>
            <a:off x="686834" y="1153572"/>
            <a:ext cx="3200400" cy="4461163"/>
          </a:xfrm>
        </p:spPr>
        <p:txBody>
          <a:bodyPr>
            <a:normAutofit/>
          </a:bodyPr>
          <a:lstStyle/>
          <a:p>
            <a:r>
              <a:rPr lang="en-GB">
                <a:solidFill>
                  <a:srgbClr val="FFFFFF"/>
                </a:solidFill>
              </a:rPr>
              <a:t>Project Title</a:t>
            </a:r>
          </a:p>
        </p:txBody>
      </p:sp>
      <p:sp>
        <p:nvSpPr>
          <p:cNvPr id="49" name="Arc 4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011C2F-A877-7D93-61F6-2CE9E8062C36}"/>
              </a:ext>
            </a:extLst>
          </p:cNvPr>
          <p:cNvSpPr>
            <a:spLocks noGrp="1"/>
          </p:cNvSpPr>
          <p:nvPr>
            <p:ph idx="1"/>
          </p:nvPr>
        </p:nvSpPr>
        <p:spPr>
          <a:xfrm>
            <a:off x="4447308" y="591344"/>
            <a:ext cx="6906491" cy="5585619"/>
          </a:xfrm>
        </p:spPr>
        <p:txBody>
          <a:bodyPr anchor="ctr">
            <a:normAutofit/>
          </a:bodyPr>
          <a:lstStyle/>
          <a:p>
            <a:r>
              <a:rPr lang="en-GB"/>
              <a:t>To Explore Deep Learning Approaches for Combating Political Misinformation in British Elections on X (formerly Twitter).</a:t>
            </a:r>
          </a:p>
        </p:txBody>
      </p:sp>
      <p:pic>
        <p:nvPicPr>
          <p:cNvPr id="58" name="Audio 57">
            <a:extLst>
              <a:ext uri="{FF2B5EF4-FFF2-40B4-BE49-F238E27FC236}">
                <a16:creationId xmlns:a16="http://schemas.microsoft.com/office/drawing/2014/main" id="{3BE1E11C-05AB-635A-0CF5-36EF05FC39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57689882"/>
      </p:ext>
    </p:extLst>
  </p:cSld>
  <p:clrMapOvr>
    <a:masterClrMapping/>
  </p:clrMapOvr>
  <mc:AlternateContent xmlns:mc="http://schemas.openxmlformats.org/markup-compatibility/2006">
    <mc:Choice xmlns:p14="http://schemas.microsoft.com/office/powerpoint/2010/main" Requires="p14">
      <p:transition spd="slow" p14:dur="2000" advTm="30903"/>
    </mc:Choice>
    <mc:Fallback>
      <p:transition spd="slow" advTm="30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81629-A693-2FFA-FE61-800E2A41538D}"/>
              </a:ext>
            </a:extLst>
          </p:cNvPr>
          <p:cNvSpPr>
            <a:spLocks noGrp="1"/>
          </p:cNvSpPr>
          <p:nvPr>
            <p:ph type="title"/>
          </p:nvPr>
        </p:nvSpPr>
        <p:spPr>
          <a:xfrm>
            <a:off x="635000" y="640823"/>
            <a:ext cx="3418659" cy="5583148"/>
          </a:xfrm>
        </p:spPr>
        <p:txBody>
          <a:bodyPr anchor="ctr">
            <a:normAutofit/>
          </a:bodyPr>
          <a:lstStyle/>
          <a:p>
            <a:r>
              <a:rPr lang="en-GB" sz="5400"/>
              <a:t>Why is this research important?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8B82604-A6F4-9C06-37B6-BA0767D06294}"/>
              </a:ext>
            </a:extLst>
          </p:cNvPr>
          <p:cNvGraphicFramePr>
            <a:graphicFrameLocks noGrp="1"/>
          </p:cNvGraphicFramePr>
          <p:nvPr>
            <p:ph idx="1"/>
            <p:extLst>
              <p:ext uri="{D42A27DB-BD31-4B8C-83A1-F6EECF244321}">
                <p14:modId xmlns:p14="http://schemas.microsoft.com/office/powerpoint/2010/main" val="182255488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1" name="Audio 40">
            <a:extLst>
              <a:ext uri="{FF2B5EF4-FFF2-40B4-BE49-F238E27FC236}">
                <a16:creationId xmlns:a16="http://schemas.microsoft.com/office/drawing/2014/main" id="{8C357442-4341-A474-DF03-81E4988CDE3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07468528"/>
      </p:ext>
    </p:extLst>
  </p:cSld>
  <p:clrMapOvr>
    <a:masterClrMapping/>
  </p:clrMapOvr>
  <mc:AlternateContent xmlns:mc="http://schemas.openxmlformats.org/markup-compatibility/2006">
    <mc:Choice xmlns:p14="http://schemas.microsoft.com/office/powerpoint/2010/main" Requires="p14">
      <p:transition spd="slow" p14:dur="2000" advTm="70355"/>
    </mc:Choice>
    <mc:Fallback>
      <p:transition spd="slow" advTm="70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81629-A693-2FFA-FE61-800E2A41538D}"/>
              </a:ext>
            </a:extLst>
          </p:cNvPr>
          <p:cNvSpPr>
            <a:spLocks noGrp="1"/>
          </p:cNvSpPr>
          <p:nvPr>
            <p:ph type="title"/>
          </p:nvPr>
        </p:nvSpPr>
        <p:spPr>
          <a:xfrm>
            <a:off x="838200" y="557188"/>
            <a:ext cx="10515600" cy="1133499"/>
          </a:xfrm>
        </p:spPr>
        <p:txBody>
          <a:bodyPr>
            <a:normAutofit fontScale="90000"/>
          </a:bodyPr>
          <a:lstStyle/>
          <a:p>
            <a:pPr algn="ctr"/>
            <a:r>
              <a:rPr lang="en-GB" sz="5200"/>
              <a:t>Contribution to the body of knowledge/ discipline</a:t>
            </a:r>
          </a:p>
        </p:txBody>
      </p:sp>
      <p:graphicFrame>
        <p:nvGraphicFramePr>
          <p:cNvPr id="5" name="Content Placeholder 2">
            <a:extLst>
              <a:ext uri="{FF2B5EF4-FFF2-40B4-BE49-F238E27FC236}">
                <a16:creationId xmlns:a16="http://schemas.microsoft.com/office/drawing/2014/main" id="{38B82604-A6F4-9C06-37B6-BA0767D06294}"/>
              </a:ext>
            </a:extLst>
          </p:cNvPr>
          <p:cNvGraphicFramePr>
            <a:graphicFrameLocks noGrp="1"/>
          </p:cNvGraphicFramePr>
          <p:nvPr>
            <p:ph idx="1"/>
            <p:extLst>
              <p:ext uri="{D42A27DB-BD31-4B8C-83A1-F6EECF244321}">
                <p14:modId xmlns:p14="http://schemas.microsoft.com/office/powerpoint/2010/main" val="13603855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DDCFCD48-3312-9D0F-0169-9C773DB305C0}"/>
              </a:ext>
            </a:extLst>
          </p:cNvPr>
          <p:cNvSpPr txBox="1"/>
          <p:nvPr/>
        </p:nvSpPr>
        <p:spPr>
          <a:xfrm>
            <a:off x="838200" y="5227983"/>
            <a:ext cx="10197548" cy="738664"/>
          </a:xfrm>
          <a:prstGeom prst="rect">
            <a:avLst/>
          </a:prstGeom>
          <a:noFill/>
        </p:spPr>
        <p:txBody>
          <a:bodyPr wrap="square" rtlCol="0">
            <a:spAutoFit/>
          </a:bodyPr>
          <a:lstStyle/>
          <a:p>
            <a:r>
              <a:rPr lang="en-GB" sz="2100">
                <a:solidFill>
                  <a:prstClr val="black">
                    <a:hueOff val="0"/>
                    <a:satOff val="0"/>
                    <a:lumOff val="0"/>
                    <a:alphaOff val="0"/>
                  </a:prstClr>
                </a:solidFill>
                <a:latin typeface="Aptos" panose="02110004020202020204"/>
              </a:rPr>
              <a:t>Alongside contribution to data science, this project will likely contribute to the field of social sciences, particularly political communication and media studies. </a:t>
            </a:r>
          </a:p>
        </p:txBody>
      </p:sp>
      <p:pic>
        <p:nvPicPr>
          <p:cNvPr id="62" name="Audio 61">
            <a:extLst>
              <a:ext uri="{FF2B5EF4-FFF2-40B4-BE49-F238E27FC236}">
                <a16:creationId xmlns:a16="http://schemas.microsoft.com/office/drawing/2014/main" id="{95AF83E0-5ED7-6E30-8D0A-20B96D9706C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59654018"/>
      </p:ext>
    </p:extLst>
  </p:cSld>
  <p:clrMapOvr>
    <a:masterClrMapping/>
  </p:clrMapOvr>
  <mc:AlternateContent xmlns:mc="http://schemas.openxmlformats.org/markup-compatibility/2006">
    <mc:Choice xmlns:p14="http://schemas.microsoft.com/office/powerpoint/2010/main" Requires="p14">
      <p:transition spd="slow" p14:dur="2000" advTm="60618"/>
    </mc:Choice>
    <mc:Fallback>
      <p:transition spd="slow" advTm="60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81629-A693-2FFA-FE61-800E2A41538D}"/>
              </a:ext>
            </a:extLst>
          </p:cNvPr>
          <p:cNvSpPr>
            <a:spLocks noGrp="1"/>
          </p:cNvSpPr>
          <p:nvPr>
            <p:ph type="title"/>
          </p:nvPr>
        </p:nvSpPr>
        <p:spPr>
          <a:xfrm>
            <a:off x="838200" y="557188"/>
            <a:ext cx="10515600" cy="1133499"/>
          </a:xfrm>
        </p:spPr>
        <p:txBody>
          <a:bodyPr>
            <a:normAutofit/>
          </a:bodyPr>
          <a:lstStyle/>
          <a:p>
            <a:pPr algn="ctr"/>
            <a:r>
              <a:rPr lang="en-GB" sz="5200"/>
              <a:t>Contribution to professional practice</a:t>
            </a:r>
          </a:p>
        </p:txBody>
      </p:sp>
      <p:graphicFrame>
        <p:nvGraphicFramePr>
          <p:cNvPr id="5" name="Content Placeholder 2">
            <a:extLst>
              <a:ext uri="{FF2B5EF4-FFF2-40B4-BE49-F238E27FC236}">
                <a16:creationId xmlns:a16="http://schemas.microsoft.com/office/drawing/2014/main" id="{38B82604-A6F4-9C06-37B6-BA0767D06294}"/>
              </a:ext>
            </a:extLst>
          </p:cNvPr>
          <p:cNvGraphicFramePr>
            <a:graphicFrameLocks noGrp="1"/>
          </p:cNvGraphicFramePr>
          <p:nvPr>
            <p:ph idx="1"/>
            <p:extLst>
              <p:ext uri="{D42A27DB-BD31-4B8C-83A1-F6EECF244321}">
                <p14:modId xmlns:p14="http://schemas.microsoft.com/office/powerpoint/2010/main" val="14724175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5" name="Audio 34">
            <a:extLst>
              <a:ext uri="{FF2B5EF4-FFF2-40B4-BE49-F238E27FC236}">
                <a16:creationId xmlns:a16="http://schemas.microsoft.com/office/drawing/2014/main" id="{C142102D-1E79-EEC9-7274-FF6EEDAAC22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44030178"/>
      </p:ext>
    </p:extLst>
  </p:cSld>
  <p:clrMapOvr>
    <a:masterClrMapping/>
  </p:clrMapOvr>
  <mc:AlternateContent xmlns:mc="http://schemas.openxmlformats.org/markup-compatibility/2006">
    <mc:Choice xmlns:p14="http://schemas.microsoft.com/office/powerpoint/2010/main" Requires="p14">
      <p:transition spd="slow" p14:dur="2000" advTm="32282"/>
    </mc:Choice>
    <mc:Fallback>
      <p:transition spd="slow" advTm="32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112D6-0B84-5E33-6648-643349D93070}"/>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Research Problem</a:t>
            </a:r>
          </a:p>
        </p:txBody>
      </p:sp>
      <p:sp>
        <p:nvSpPr>
          <p:cNvPr id="3" name="Content Placeholder 2">
            <a:extLst>
              <a:ext uri="{FF2B5EF4-FFF2-40B4-BE49-F238E27FC236}">
                <a16:creationId xmlns:a16="http://schemas.microsoft.com/office/drawing/2014/main" id="{F31B2831-50B3-5EB0-FB82-DDA25B1571E9}"/>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1000" b="1"/>
              <a:t>Undermines democracy </a:t>
            </a:r>
            <a:r>
              <a:rPr lang="en-US" sz="1000"/>
              <a:t>- Distorts public perception of candidates and political parties, leading to misinformed voting decisions. When voters are exposed to and believe false information, their trust in the legitimacy of election results and the integrity of political institutions is undermined (Wang, 2020). </a:t>
            </a:r>
          </a:p>
          <a:p>
            <a:r>
              <a:rPr lang="en-US" sz="1000" b="1"/>
              <a:t>Radicalisation</a:t>
            </a:r>
            <a:r>
              <a:rPr lang="en-US" sz="1000"/>
              <a:t> – Misinformation, particularly propaganda and conspiracy theories, can lead to radicalisation among certain individuals leading to violence. With its echo chambers, the online environment can further exacerbate these vulnerabilities. (Roberts-Ingleson et al, 2023). </a:t>
            </a:r>
          </a:p>
          <a:p>
            <a:r>
              <a:rPr lang="en-US" sz="1000" b="1"/>
              <a:t>Undermining of scientific consensus -</a:t>
            </a:r>
            <a:r>
              <a:rPr lang="en-US" sz="1000"/>
              <a:t>Misinformation about scientific issues, such as climate change, can undermine public understanding and acceptance of scientific consensus (Gerbina, 2021).</a:t>
            </a:r>
          </a:p>
          <a:p>
            <a:r>
              <a:rPr lang="en-US" sz="1000" b="1"/>
              <a:t>Challenges in detection – </a:t>
            </a:r>
            <a:r>
              <a:rPr lang="en-US" sz="1000"/>
              <a:t>The evolving nature of fake news and the sophistication of germinative ai and deep fake technology pose ongoing challenges to traditional fact-checkers and even some detection algorithms (Zhou et al, 2023, Doss et al, 2023). </a:t>
            </a:r>
          </a:p>
          <a:p>
            <a:r>
              <a:rPr lang="en-US" sz="1000" b="1"/>
              <a:t>Erosion of trust in media – </a:t>
            </a:r>
            <a:r>
              <a:rPr lang="en-US" sz="1000"/>
              <a:t>The rise of misinformation on social media undermines trust in legitimate news sources, making it harder for people to assess accurate information ( Serrano-Puche et al, 2023)</a:t>
            </a:r>
            <a:endParaRPr lang="en-US" sz="1000" b="1"/>
          </a:p>
        </p:txBody>
      </p:sp>
      <p:cxnSp>
        <p:nvCxnSpPr>
          <p:cNvPr id="88" name="Straight Connector 87">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71897E3-EF03-8C1D-0269-98C9436B90C2}"/>
              </a:ext>
            </a:extLst>
          </p:cNvPr>
          <p:cNvSpPr txBox="1"/>
          <p:nvPr/>
        </p:nvSpPr>
        <p:spPr>
          <a:xfrm>
            <a:off x="8451604" y="1412489"/>
            <a:ext cx="3197701" cy="43638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000" b="1"/>
              <a:t>Distorting effect on reality </a:t>
            </a:r>
            <a:r>
              <a:rPr lang="en-US" sz="1000"/>
              <a:t>- Misinformation has systematic effects on information environments, harming everyone. It pollutes the information environment making it more deceptive and negatively impacts the properties of beliefs making them more fragile and less tethered to reality(De Ridder, 2021)`. </a:t>
            </a:r>
          </a:p>
          <a:p>
            <a:pPr indent="-228600">
              <a:lnSpc>
                <a:spcPct val="90000"/>
              </a:lnSpc>
              <a:spcAft>
                <a:spcPts val="600"/>
              </a:spcAft>
              <a:buFont typeface="Arial" panose="020B0604020202020204" pitchFamily="34" charset="0"/>
              <a:buChar char="•"/>
            </a:pPr>
            <a:r>
              <a:rPr lang="en-US" sz="1000" b="1"/>
              <a:t>Erodes trust and knowledge acquisition</a:t>
            </a:r>
            <a:r>
              <a:rPr lang="en-US" sz="1000"/>
              <a:t> - Even individuals not directly taken in by misinformation are negatively affected. Misinformation decreases the average reliability of testimonial sources, making it harder to acquire justified beliefs (De Ridder, 2021).</a:t>
            </a:r>
          </a:p>
          <a:p>
            <a:pPr indent="-228600">
              <a:lnSpc>
                <a:spcPct val="90000"/>
              </a:lnSpc>
              <a:spcAft>
                <a:spcPts val="600"/>
              </a:spcAft>
              <a:buFont typeface="Arial" panose="020B0604020202020204" pitchFamily="34" charset="0"/>
              <a:buChar char="•"/>
            </a:pPr>
            <a:r>
              <a:rPr lang="en-US" sz="1000" b="1"/>
              <a:t>Psychological and mental distress </a:t>
            </a:r>
            <a:r>
              <a:rPr lang="en-US" sz="1000"/>
              <a:t>- Misinformation leads to panic, mental health issues, increased isolation, and adverse effects from self-medication and home remedies. It also erodes public trust in governments and scientific institutions (Malik et al, 2023).</a:t>
            </a:r>
          </a:p>
          <a:p>
            <a:pPr indent="-228600">
              <a:lnSpc>
                <a:spcPct val="90000"/>
              </a:lnSpc>
              <a:spcAft>
                <a:spcPts val="600"/>
              </a:spcAft>
              <a:buFont typeface="Arial" panose="020B0604020202020204" pitchFamily="34" charset="0"/>
              <a:buChar char="•"/>
            </a:pPr>
            <a:r>
              <a:rPr lang="en-US" sz="1000" b="1"/>
              <a:t>Manipulation of public opinion -</a:t>
            </a:r>
            <a:r>
              <a:rPr lang="en-US" sz="1000"/>
              <a:t>Misinformation increasingly affects societal values and changes opinions on critical issues. Misinformation on social media is disintegrating societies and replacing real news with fake news (Olan et al, 2022).</a:t>
            </a:r>
          </a:p>
          <a:p>
            <a:pPr indent="-228600">
              <a:lnSpc>
                <a:spcPct val="90000"/>
              </a:lnSpc>
              <a:spcAft>
                <a:spcPts val="600"/>
              </a:spcAft>
              <a:buFont typeface="Arial" panose="020B0604020202020204" pitchFamily="34" charset="0"/>
              <a:buChar char="•"/>
            </a:pPr>
            <a:r>
              <a:rPr lang="en-US" sz="1000" b="1"/>
              <a:t>Virality of Misinformation </a:t>
            </a:r>
            <a:r>
              <a:rPr lang="en-US" sz="1000"/>
              <a:t>- Misinformation spreads more widely than accurate information on social media, with articles containing misinformation receiving more engagement. Studies show that fake news can spread 6 times faster than truth content online (Fillon, 2022, Aimeur et al, 2023).</a:t>
            </a:r>
          </a:p>
        </p:txBody>
      </p:sp>
      <p:pic>
        <p:nvPicPr>
          <p:cNvPr id="28" name="Audio 27">
            <a:extLst>
              <a:ext uri="{FF2B5EF4-FFF2-40B4-BE49-F238E27FC236}">
                <a16:creationId xmlns:a16="http://schemas.microsoft.com/office/drawing/2014/main" id="{769DCFC8-588F-69EC-D065-D0ADFE5FB1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0133043"/>
      </p:ext>
    </p:extLst>
  </p:cSld>
  <p:clrMapOvr>
    <a:masterClrMapping/>
  </p:clrMapOvr>
  <mc:AlternateContent xmlns:mc="http://schemas.openxmlformats.org/markup-compatibility/2006">
    <mc:Choice xmlns:p14="http://schemas.microsoft.com/office/powerpoint/2010/main" Requires="p14">
      <p:transition spd="slow" p14:dur="2000" advTm="54643"/>
    </mc:Choice>
    <mc:Fallback>
      <p:transition spd="slow" advTm="54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9942B-FE1C-CCEA-70E1-DBCDD2671E1E}"/>
              </a:ext>
            </a:extLst>
          </p:cNvPr>
          <p:cNvSpPr>
            <a:spLocks noGrp="1"/>
          </p:cNvSpPr>
          <p:nvPr>
            <p:ph type="title"/>
          </p:nvPr>
        </p:nvSpPr>
        <p:spPr>
          <a:xfrm>
            <a:off x="1389278" y="1233241"/>
            <a:ext cx="3240506" cy="4064628"/>
          </a:xfrm>
        </p:spPr>
        <p:txBody>
          <a:bodyPr>
            <a:normAutofit/>
          </a:bodyPr>
          <a:lstStyle/>
          <a:p>
            <a:r>
              <a:rPr lang="en-GB">
                <a:solidFill>
                  <a:srgbClr val="FFFFFF"/>
                </a:solidFill>
              </a:rPr>
              <a:t>Research Question</a:t>
            </a:r>
          </a:p>
        </p:txBody>
      </p:sp>
      <p:sp>
        <p:nvSpPr>
          <p:cNvPr id="24" name="Freeform: Shape 23">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Content Placeholder 2">
            <a:extLst>
              <a:ext uri="{FF2B5EF4-FFF2-40B4-BE49-F238E27FC236}">
                <a16:creationId xmlns:a16="http://schemas.microsoft.com/office/drawing/2014/main" id="{5516D26C-3830-07E5-10EE-B5ABC8E84C10}"/>
              </a:ext>
            </a:extLst>
          </p:cNvPr>
          <p:cNvSpPr>
            <a:spLocks noGrp="1"/>
          </p:cNvSpPr>
          <p:nvPr>
            <p:ph idx="1"/>
          </p:nvPr>
        </p:nvSpPr>
        <p:spPr>
          <a:xfrm>
            <a:off x="6096000" y="820880"/>
            <a:ext cx="5257799" cy="4889350"/>
          </a:xfrm>
        </p:spPr>
        <p:txBody>
          <a:bodyPr anchor="t">
            <a:normAutofit/>
          </a:bodyPr>
          <a:lstStyle/>
          <a:p>
            <a:r>
              <a:rPr lang="en-GB" sz="2000"/>
              <a:t>Why am I doing this study? – Political misinformation has become a pervasive issue, and it can significantly impact public opinion and influence election outcomes. Given the high stakes of the democratic processes, it is crucial to develop effective methods for detecting and mitigating misinformation. </a:t>
            </a:r>
          </a:p>
          <a:p>
            <a:r>
              <a:rPr lang="en-GB" sz="2000"/>
              <a:t>What are we trying to minimise? - </a:t>
            </a:r>
            <a:r>
              <a:rPr lang="en-GB" sz="2000">
                <a:effectLst/>
                <a:latin typeface="Calibri" panose="020F0502020204030204" pitchFamily="34" charset="0"/>
                <a:ea typeface="Calibri" panose="020F0502020204030204" pitchFamily="34" charset="0"/>
                <a:cs typeface="Times New Roman" panose="02020603050405020304" pitchFamily="18" charset="0"/>
              </a:rPr>
              <a:t>This study aims to minimise the spread of political misinformation on </a:t>
            </a:r>
            <a:r>
              <a:rPr lang="en-GB" sz="2000">
                <a:latin typeface="Calibri" panose="020F0502020204030204" pitchFamily="34" charset="0"/>
                <a:ea typeface="Calibri" panose="020F0502020204030204" pitchFamily="34" charset="0"/>
                <a:cs typeface="Times New Roman" panose="02020603050405020304" pitchFamily="18" charset="0"/>
              </a:rPr>
              <a:t>X</a:t>
            </a:r>
            <a:r>
              <a:rPr lang="en-GB" sz="2000">
                <a:effectLst/>
                <a:latin typeface="Calibri" panose="020F0502020204030204" pitchFamily="34" charset="0"/>
                <a:ea typeface="Calibri" panose="020F0502020204030204" pitchFamily="34" charset="0"/>
                <a:cs typeface="Times New Roman" panose="02020603050405020304" pitchFamily="18" charset="0"/>
              </a:rPr>
              <a:t> by developing a robust, scalable, and adaptive deep learning model. The ultimate goal is to enhance the credibility of information shared on social media and support a more informed electorate.</a:t>
            </a:r>
            <a:endParaRPr lang="en-GB" sz="2000"/>
          </a:p>
        </p:txBody>
      </p:sp>
      <p:sp>
        <p:nvSpPr>
          <p:cNvPr id="28" name="Freeform: Shape 2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Audio 18">
            <a:extLst>
              <a:ext uri="{FF2B5EF4-FFF2-40B4-BE49-F238E27FC236}">
                <a16:creationId xmlns:a16="http://schemas.microsoft.com/office/drawing/2014/main" id="{909C5C95-1FD6-FCE0-08BA-AE6854D924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88512043"/>
      </p:ext>
    </p:extLst>
  </p:cSld>
  <p:clrMapOvr>
    <a:masterClrMapping/>
  </p:clrMapOvr>
  <mc:AlternateContent xmlns:mc="http://schemas.openxmlformats.org/markup-compatibility/2006">
    <mc:Choice xmlns:p14="http://schemas.microsoft.com/office/powerpoint/2010/main" Requires="p14">
      <p:transition spd="slow" p14:dur="2000" advTm="27312"/>
    </mc:Choice>
    <mc:Fallback>
      <p:transition spd="slow" advTm="27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CF79B-984A-FD7F-E150-CE805CE7F76D}"/>
              </a:ext>
            </a:extLst>
          </p:cNvPr>
          <p:cNvSpPr>
            <a:spLocks noGrp="1"/>
          </p:cNvSpPr>
          <p:nvPr>
            <p:ph type="title"/>
          </p:nvPr>
        </p:nvSpPr>
        <p:spPr>
          <a:xfrm>
            <a:off x="686834" y="1153572"/>
            <a:ext cx="3200400" cy="4461163"/>
          </a:xfrm>
        </p:spPr>
        <p:txBody>
          <a:bodyPr>
            <a:normAutofit/>
          </a:bodyPr>
          <a:lstStyle/>
          <a:p>
            <a:r>
              <a:rPr lang="en-GB">
                <a:solidFill>
                  <a:srgbClr val="FFFFFF"/>
                </a:solidFill>
              </a:rPr>
              <a:t>Aims</a:t>
            </a: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789EF4-6B79-D1F3-3F21-70B05ED92681}"/>
              </a:ext>
            </a:extLst>
          </p:cNvPr>
          <p:cNvSpPr>
            <a:spLocks noGrp="1"/>
          </p:cNvSpPr>
          <p:nvPr>
            <p:ph idx="1"/>
          </p:nvPr>
        </p:nvSpPr>
        <p:spPr>
          <a:xfrm>
            <a:off x="4447308" y="591344"/>
            <a:ext cx="6906491" cy="5585619"/>
          </a:xfrm>
        </p:spPr>
        <p:txBody>
          <a:bodyPr anchor="ctr">
            <a:normAutofit/>
          </a:bodyPr>
          <a:lstStyle/>
          <a:p>
            <a:r>
              <a:rPr lang="en-GB"/>
              <a:t>This project aims to:</a:t>
            </a:r>
          </a:p>
          <a:p>
            <a:pPr lvl="1"/>
            <a:r>
              <a:rPr lang="en-GB"/>
              <a:t>To explore and evaluate the use of deep learning models for detecting political misinformation on X, with a specific focus on the British election context.</a:t>
            </a:r>
          </a:p>
          <a:p>
            <a:pPr lvl="1"/>
            <a:r>
              <a:rPr lang="en-GB"/>
              <a:t>To investigate the intersection of deep learning, natural language processing, and political communication within the context of British elections.</a:t>
            </a:r>
          </a:p>
          <a:p>
            <a:pPr lvl="1"/>
            <a:r>
              <a:rPr lang="en-GB"/>
              <a:t>Assess the potential effectiveness of deep learning-based interventions in mitigating the spread and impact of political misinformation during elections. </a:t>
            </a:r>
          </a:p>
        </p:txBody>
      </p:sp>
      <p:pic>
        <p:nvPicPr>
          <p:cNvPr id="26" name="Audio 25">
            <a:extLst>
              <a:ext uri="{FF2B5EF4-FFF2-40B4-BE49-F238E27FC236}">
                <a16:creationId xmlns:a16="http://schemas.microsoft.com/office/drawing/2014/main" id="{EB8CF14A-CFB9-607A-81EA-9DCB1364EE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28906525"/>
      </p:ext>
    </p:extLst>
  </p:cSld>
  <p:clrMapOvr>
    <a:masterClrMapping/>
  </p:clrMapOvr>
  <mc:AlternateContent xmlns:mc="http://schemas.openxmlformats.org/markup-compatibility/2006">
    <mc:Choice xmlns:p14="http://schemas.microsoft.com/office/powerpoint/2010/main" Requires="p14">
      <p:transition spd="slow" p14:dur="2000" advTm="47632"/>
    </mc:Choice>
    <mc:Fallback>
      <p:transition spd="slow" advTm="47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CF79B-984A-FD7F-E150-CE805CE7F76D}"/>
              </a:ext>
            </a:extLst>
          </p:cNvPr>
          <p:cNvSpPr>
            <a:spLocks noGrp="1"/>
          </p:cNvSpPr>
          <p:nvPr>
            <p:ph type="title"/>
          </p:nvPr>
        </p:nvSpPr>
        <p:spPr>
          <a:xfrm>
            <a:off x="838200" y="556995"/>
            <a:ext cx="10515600" cy="1133693"/>
          </a:xfrm>
        </p:spPr>
        <p:txBody>
          <a:bodyPr>
            <a:normAutofit/>
          </a:bodyPr>
          <a:lstStyle/>
          <a:p>
            <a:r>
              <a:rPr lang="en-GB" sz="5200"/>
              <a:t>Objectives</a:t>
            </a:r>
          </a:p>
        </p:txBody>
      </p:sp>
      <p:graphicFrame>
        <p:nvGraphicFramePr>
          <p:cNvPr id="16" name="Content Placeholder 2">
            <a:extLst>
              <a:ext uri="{FF2B5EF4-FFF2-40B4-BE49-F238E27FC236}">
                <a16:creationId xmlns:a16="http://schemas.microsoft.com/office/drawing/2014/main" id="{E468B80C-4455-FB0E-C833-04E4BEC17FC3}"/>
              </a:ext>
            </a:extLst>
          </p:cNvPr>
          <p:cNvGraphicFramePr>
            <a:graphicFrameLocks noGrp="1"/>
          </p:cNvGraphicFramePr>
          <p:nvPr>
            <p:ph idx="1"/>
            <p:extLst>
              <p:ext uri="{D42A27DB-BD31-4B8C-83A1-F6EECF244321}">
                <p14:modId xmlns:p14="http://schemas.microsoft.com/office/powerpoint/2010/main" val="455838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5" name="Audio 44">
            <a:extLst>
              <a:ext uri="{FF2B5EF4-FFF2-40B4-BE49-F238E27FC236}">
                <a16:creationId xmlns:a16="http://schemas.microsoft.com/office/drawing/2014/main" id="{0650D362-5E9E-7852-27DC-81FB8133FFB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25763647"/>
      </p:ext>
    </p:extLst>
  </p:cSld>
  <p:clrMapOvr>
    <a:masterClrMapping/>
  </p:clrMapOvr>
  <mc:AlternateContent xmlns:mc="http://schemas.openxmlformats.org/markup-compatibility/2006">
    <mc:Choice xmlns:p14="http://schemas.microsoft.com/office/powerpoint/2010/main" Requires="p14">
      <p:transition spd="slow" p14:dur="2000" advTm="93792"/>
    </mc:Choice>
    <mc:Fallback>
      <p:transition spd="slow" advTm="93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19</Slides>
  <Notes>4</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Research Proposal Presentation</vt:lpstr>
      <vt:lpstr>Project Title</vt:lpstr>
      <vt:lpstr>Why is this research important?</vt:lpstr>
      <vt:lpstr>Contribution to the body of knowledge/ discipline</vt:lpstr>
      <vt:lpstr>Contribution to professional practice</vt:lpstr>
      <vt:lpstr>Research Problem</vt:lpstr>
      <vt:lpstr>Research Question</vt:lpstr>
      <vt:lpstr>Aims</vt:lpstr>
      <vt:lpstr>Objectives</vt:lpstr>
      <vt:lpstr>Key Literature</vt:lpstr>
      <vt:lpstr>Key Literature Continued</vt:lpstr>
      <vt:lpstr>Research Method and strategy</vt:lpstr>
      <vt:lpstr>Methodology and philosophy</vt:lpstr>
      <vt:lpstr>Ethical considerations and Risk Assessment</vt:lpstr>
      <vt:lpstr>Artefact</vt:lpstr>
      <vt:lpstr>Timeline of proposed activities</vt:lpstr>
      <vt:lpstr>References</vt:lpstr>
      <vt:lpstr>References (cont.)</vt:lpstr>
      <vt:lpstr>References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Presentation</dc:title>
  <dc:creator>Hamid Abdul</dc:creator>
  <cp:revision>1</cp:revision>
  <dcterms:created xsi:type="dcterms:W3CDTF">2024-05-15T04:29:27Z</dcterms:created>
  <dcterms:modified xsi:type="dcterms:W3CDTF">2024-05-20T15:09:21Z</dcterms:modified>
</cp:coreProperties>
</file>